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7315200" cx="9601200"/>
  <p:notesSz cx="6858000" cy="9144000"/>
  <p:embeddedFontLst>
    <p:embeddedFont>
      <p:font typeface="Inter SemiBold"/>
      <p:regular r:id="rId34"/>
      <p:bold r:id="rId35"/>
      <p:italic r:id="rId36"/>
      <p:boldItalic r:id="rId37"/>
    </p:embeddedFont>
    <p:embeddedFont>
      <p:font typeface="Inter Light"/>
      <p:regular r:id="rId38"/>
      <p:bold r:id="rId39"/>
      <p:italic r:id="rId40"/>
      <p:boldItalic r:id="rId41"/>
    </p:embeddedFont>
    <p:embeddedFont>
      <p:font typeface="Montserrat"/>
      <p:regular r:id="rId42"/>
      <p:bold r:id="rId43"/>
      <p:italic r:id="rId44"/>
      <p:boldItalic r:id="rId45"/>
    </p:embeddedFont>
    <p:embeddedFont>
      <p:font typeface="Inter"/>
      <p:regular r:id="rId46"/>
      <p:bold r:id="rId47"/>
      <p:italic r:id="rId48"/>
      <p:boldItalic r:id="rId49"/>
    </p:embeddedFont>
    <p:embeddedFont>
      <p:font typeface="Montserrat Medium"/>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747775"/>
          </p15:clr>
        </p15:guide>
        <p15:guide id="2" pos="30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Light-italic.fntdata"/><Relationship Id="rId42" Type="http://schemas.openxmlformats.org/officeDocument/2006/relationships/font" Target="fonts/Montserrat-regular.fntdata"/><Relationship Id="rId41" Type="http://schemas.openxmlformats.org/officeDocument/2006/relationships/font" Target="fonts/InterLight-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Inter-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italic.fntdata"/><Relationship Id="rId47" Type="http://schemas.openxmlformats.org/officeDocument/2006/relationships/font" Target="fonts/Inter-bold.fntdata"/><Relationship Id="rId49" Type="http://schemas.openxmlformats.org/officeDocument/2006/relationships/font" Target="fonts/Int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InterSemiBold-bold.fntdata"/><Relationship Id="rId34" Type="http://schemas.openxmlformats.org/officeDocument/2006/relationships/font" Target="fonts/InterSemiBold-regular.fntdata"/><Relationship Id="rId37" Type="http://schemas.openxmlformats.org/officeDocument/2006/relationships/font" Target="fonts/InterSemiBold-boldItalic.fntdata"/><Relationship Id="rId36" Type="http://schemas.openxmlformats.org/officeDocument/2006/relationships/font" Target="fonts/InterSemiBold-italic.fntdata"/><Relationship Id="rId39" Type="http://schemas.openxmlformats.org/officeDocument/2006/relationships/font" Target="fonts/InterLight-bold.fntdata"/><Relationship Id="rId38" Type="http://schemas.openxmlformats.org/officeDocument/2006/relationships/font" Target="fonts/InterLigh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bold.fntdata"/><Relationship Id="rId50" Type="http://schemas.openxmlformats.org/officeDocument/2006/relationships/font" Target="fonts/MontserratMedium-regular.fntdata"/><Relationship Id="rId53" Type="http://schemas.openxmlformats.org/officeDocument/2006/relationships/font" Target="fonts/MontserratMedium-boldItalic.fntdata"/><Relationship Id="rId52"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192e4542a_0_0: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192e454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970b3791e_0_101: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3970b3791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Avoiding </a:t>
            </a:r>
            <a:r>
              <a:rPr lang="en"/>
              <a:t>disappointment</a:t>
            </a:r>
            <a:r>
              <a:rPr lang="en"/>
              <a:t> today teaches you how to be good with money tomorrow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84e24398b0_0_48: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84e24398b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84d3338b10_0_59: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84d3338b1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9de561aa57_1_328: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9de561aa57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9d675d5efc_1_1: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9d675d5ef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9b712f591e_0_0: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9b712f59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d8c1bc398c_0_5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d8c1bc398c_0_517:notes"/>
          <p:cNvSpPr/>
          <p:nvPr>
            <p:ph idx="2" type="sldImg"/>
          </p:nvPr>
        </p:nvSpPr>
        <p:spPr>
          <a:xfrm>
            <a:off x="1403711" y="1143000"/>
            <a:ext cx="405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7e0aa438db_1_366: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7e0aa438db_1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7e0aa438db_1_53: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7e0aa438db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game of the 2026 FIFA World Cup - taking place in North America this year - is still 30 weeks and 5 days away - so you’ve got time to put a plan in place…Plan beats no plan, every…single…time!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7da869fa07_1_20: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7da869fa0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da869fa07_0_6: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7da869fa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you might recognize our </a:t>
            </a:r>
            <a:r>
              <a:rPr lang="en"/>
              <a:t>approach</a:t>
            </a:r>
            <a:r>
              <a:rPr lang="en"/>
              <a:t>, we’re going to quickly give you some context and  instructions, and then let you practice.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6cdc509218_0_0:notes"/>
          <p:cNvSpPr/>
          <p:nvPr>
            <p:ph idx="2" type="sldImg"/>
          </p:nvPr>
        </p:nvSpPr>
        <p:spPr>
          <a:xfrm>
            <a:off x="1403711" y="1143000"/>
            <a:ext cx="40506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36cdc50921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Look at this slide, even it it just filled with 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I was a kid – back when dinosaurs roamed the earth, if you went to the store with $5 and something cost $20 – you know what happened? I went home empty handed!</a:t>
            </a:r>
            <a:endParaRPr/>
          </a:p>
        </p:txBody>
      </p:sp>
      <p:sp>
        <p:nvSpPr>
          <p:cNvPr id="529" name="Google Shape;529;g36cdc50921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6cdc509218_0_338:notes"/>
          <p:cNvSpPr/>
          <p:nvPr>
            <p:ph idx="2" type="sldImg"/>
          </p:nvPr>
        </p:nvSpPr>
        <p:spPr>
          <a:xfrm>
            <a:off x="1403711" y="1143000"/>
            <a:ext cx="40506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g36cdc509218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Look at this slide, even it it just filled with words!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I was a kid – back when dinosaurs roamed the earth, if you went to the store with $5 and something cost $20 – you know what happened? I went home empty handed!</a:t>
            </a:r>
            <a:endParaRPr/>
          </a:p>
        </p:txBody>
      </p:sp>
      <p:sp>
        <p:nvSpPr>
          <p:cNvPr id="539" name="Google Shape;539;g36cdc509218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d8c1bc398c_0_6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d8c1bc398c_0_660:notes"/>
          <p:cNvSpPr/>
          <p:nvPr>
            <p:ph idx="2" type="sldImg"/>
          </p:nvPr>
        </p:nvSpPr>
        <p:spPr>
          <a:xfrm>
            <a:off x="1403711" y="1143000"/>
            <a:ext cx="405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7da869fa07_0_23: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7da869fa0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8ebdcd1d66_0_3: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38ebdcd1d6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9de561aa57_1_0: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9de561aa5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6cdc509218_0_393: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36cdc509218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6cdc509218_0_3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36cdc509218_0_365:notes"/>
          <p:cNvSpPr/>
          <p:nvPr>
            <p:ph idx="2" type="sldImg"/>
          </p:nvPr>
        </p:nvSpPr>
        <p:spPr>
          <a:xfrm>
            <a:off x="1403711" y="1143000"/>
            <a:ext cx="405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7da869fa07_1_25: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7da869fa0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84e24398b0_0_19: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84e24398b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84e24398b0_1_998: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84e24398b0_1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9d7d59a8d0_0_0: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9d7d59a8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7da869fa07_1_6: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7da869fa0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84e24398b0_1_977:notes"/>
          <p:cNvSpPr/>
          <p:nvPr>
            <p:ph idx="2" type="sldImg"/>
          </p:nvPr>
        </p:nvSpPr>
        <p:spPr>
          <a:xfrm>
            <a:off x="117903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84e24398b0_1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84d3338b10_0_17: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84d3338b1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8ebdcd1d66_0_16:notes"/>
          <p:cNvSpPr/>
          <p:nvPr>
            <p:ph idx="2" type="sldImg"/>
          </p:nvPr>
        </p:nvSpPr>
        <p:spPr>
          <a:xfrm>
            <a:off x="1179015"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8ebdcd1d6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1" name="Shape 11"/>
        <p:cNvGrpSpPr/>
        <p:nvPr/>
      </p:nvGrpSpPr>
      <p:grpSpPr>
        <a:xfrm>
          <a:off x="0" y="0"/>
          <a:ext cx="0" cy="0"/>
          <a:chOff x="0" y="0"/>
          <a:chExt cx="0" cy="0"/>
        </a:xfrm>
      </p:grpSpPr>
      <p:sp>
        <p:nvSpPr>
          <p:cNvPr id="12" name="Google Shape;12;p2"/>
          <p:cNvSpPr txBox="1"/>
          <p:nvPr>
            <p:ph type="title"/>
          </p:nvPr>
        </p:nvSpPr>
        <p:spPr>
          <a:xfrm>
            <a:off x="441919" y="1993956"/>
            <a:ext cx="4541100" cy="3459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3" name="Google Shape;13;p2"/>
          <p:cNvSpPr txBox="1"/>
          <p:nvPr>
            <p:ph idx="2" type="title"/>
          </p:nvPr>
        </p:nvSpPr>
        <p:spPr>
          <a:xfrm>
            <a:off x="498067" y="5395200"/>
            <a:ext cx="4238400" cy="164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p:txBody>
      </p:sp>
      <p:sp>
        <p:nvSpPr>
          <p:cNvPr id="14" name="Google Shape;14;p2"/>
          <p:cNvSpPr/>
          <p:nvPr>
            <p:ph idx="3" type="pic"/>
          </p:nvPr>
        </p:nvSpPr>
        <p:spPr>
          <a:xfrm>
            <a:off x="5291764" y="279893"/>
            <a:ext cx="4100700" cy="6172200"/>
          </a:xfrm>
          <a:prstGeom prst="roundRect">
            <a:avLst>
              <a:gd fmla="val 2053" name="adj"/>
            </a:avLst>
          </a:prstGeom>
          <a:noFill/>
          <a:ln>
            <a:noFill/>
          </a:ln>
        </p:spPr>
      </p:sp>
      <p:sp>
        <p:nvSpPr>
          <p:cNvPr id="15" name="Google Shape;15;p2"/>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371">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
  <p:cSld name="CAPTION_ONLY">
    <p:spTree>
      <p:nvGrpSpPr>
        <p:cNvPr id="89" name="Shape 89"/>
        <p:cNvGrpSpPr/>
        <p:nvPr/>
      </p:nvGrpSpPr>
      <p:grpSpPr>
        <a:xfrm>
          <a:off x="0" y="0"/>
          <a:ext cx="0" cy="0"/>
          <a:chOff x="0" y="0"/>
          <a:chExt cx="0" cy="0"/>
        </a:xfrm>
      </p:grpSpPr>
      <p:cxnSp>
        <p:nvCxnSpPr>
          <p:cNvPr id="90" name="Google Shape;90;p11"/>
          <p:cNvCxnSpPr/>
          <p:nvPr/>
        </p:nvCxnSpPr>
        <p:spPr>
          <a:xfrm rot="10800000">
            <a:off x="588821" y="397369"/>
            <a:ext cx="156600" cy="0"/>
          </a:xfrm>
          <a:prstGeom prst="straightConnector1">
            <a:avLst/>
          </a:prstGeom>
          <a:noFill/>
          <a:ln cap="flat" cmpd="sng" w="9525">
            <a:solidFill>
              <a:schemeClr val="dk1"/>
            </a:solidFill>
            <a:prstDash val="solid"/>
            <a:round/>
            <a:headEnd len="med" w="med" type="none"/>
            <a:tailEnd len="med" w="med" type="none"/>
          </a:ln>
        </p:spPr>
      </p:cxnSp>
      <p:sp>
        <p:nvSpPr>
          <p:cNvPr id="91" name="Google Shape;91;p11"/>
          <p:cNvSpPr txBox="1"/>
          <p:nvPr>
            <p:ph type="title"/>
          </p:nvPr>
        </p:nvSpPr>
        <p:spPr>
          <a:xfrm>
            <a:off x="475204" y="848782"/>
            <a:ext cx="4639200" cy="1948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92" name="Google Shape;92;p11"/>
          <p:cNvSpPr txBox="1"/>
          <p:nvPr>
            <p:ph idx="1" type="body"/>
          </p:nvPr>
        </p:nvSpPr>
        <p:spPr>
          <a:xfrm>
            <a:off x="588551" y="2797191"/>
            <a:ext cx="3373200" cy="2958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93" name="Google Shape;93;p11"/>
          <p:cNvSpPr/>
          <p:nvPr/>
        </p:nvSpPr>
        <p:spPr>
          <a:xfrm>
            <a:off x="633649"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94" name="Google Shape;94;p11"/>
          <p:cNvSpPr txBox="1"/>
          <p:nvPr>
            <p:ph idx="12" type="sldNum"/>
          </p:nvPr>
        </p:nvSpPr>
        <p:spPr>
          <a:xfrm>
            <a:off x="441915" y="288996"/>
            <a:ext cx="450000" cy="5598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11"/>
          <p:cNvSpPr/>
          <p:nvPr/>
        </p:nvSpPr>
        <p:spPr>
          <a:xfrm>
            <a:off x="1726883"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96" name="Google Shape;96;p11"/>
          <p:cNvSpPr txBox="1"/>
          <p:nvPr>
            <p:ph idx="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eader">
  <p:cSld name="BIG_NUMBER">
    <p:spTree>
      <p:nvGrpSpPr>
        <p:cNvPr id="97" name="Shape 97"/>
        <p:cNvGrpSpPr/>
        <p:nvPr/>
      </p:nvGrpSpPr>
      <p:grpSpPr>
        <a:xfrm>
          <a:off x="0" y="0"/>
          <a:ext cx="0" cy="0"/>
          <a:chOff x="0" y="0"/>
          <a:chExt cx="0" cy="0"/>
        </a:xfrm>
      </p:grpSpPr>
      <p:sp>
        <p:nvSpPr>
          <p:cNvPr id="98" name="Google Shape;98;p12"/>
          <p:cNvSpPr/>
          <p:nvPr>
            <p:ph idx="2" type="pic"/>
          </p:nvPr>
        </p:nvSpPr>
        <p:spPr>
          <a:xfrm>
            <a:off x="224438" y="834773"/>
            <a:ext cx="9136800" cy="3309600"/>
          </a:xfrm>
          <a:prstGeom prst="roundRect">
            <a:avLst>
              <a:gd fmla="val 3913" name="adj"/>
            </a:avLst>
          </a:prstGeom>
          <a:noFill/>
          <a:ln>
            <a:noFill/>
          </a:ln>
        </p:spPr>
      </p:sp>
      <p:sp>
        <p:nvSpPr>
          <p:cNvPr id="99" name="Google Shape;99;p12"/>
          <p:cNvSpPr txBox="1"/>
          <p:nvPr>
            <p:ph idx="1" type="body"/>
          </p:nvPr>
        </p:nvSpPr>
        <p:spPr>
          <a:xfrm>
            <a:off x="5630940" y="4367929"/>
            <a:ext cx="3730500" cy="1242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00" name="Google Shape;100;p12"/>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Strategy" type="blank">
  <p:cSld name="BLANK">
    <p:spTree>
      <p:nvGrpSpPr>
        <p:cNvPr id="101" name="Shape 101"/>
        <p:cNvGrpSpPr/>
        <p:nvPr/>
      </p:nvGrpSpPr>
      <p:grpSpPr>
        <a:xfrm>
          <a:off x="0" y="0"/>
          <a:ext cx="0" cy="0"/>
          <a:chOff x="0" y="0"/>
          <a:chExt cx="0" cy="0"/>
        </a:xfrm>
      </p:grpSpPr>
      <p:sp>
        <p:nvSpPr>
          <p:cNvPr id="102" name="Google Shape;102;p13"/>
          <p:cNvSpPr/>
          <p:nvPr>
            <p:ph idx="2" type="pic"/>
          </p:nvPr>
        </p:nvSpPr>
        <p:spPr>
          <a:xfrm>
            <a:off x="6768195" y="891698"/>
            <a:ext cx="2029500" cy="2944200"/>
          </a:xfrm>
          <a:prstGeom prst="roundRect">
            <a:avLst>
              <a:gd fmla="val 5387" name="adj"/>
            </a:avLst>
          </a:prstGeom>
          <a:noFill/>
          <a:ln>
            <a:noFill/>
          </a:ln>
        </p:spPr>
      </p:sp>
      <p:sp>
        <p:nvSpPr>
          <p:cNvPr id="103" name="Google Shape;103;p13"/>
          <p:cNvSpPr/>
          <p:nvPr>
            <p:ph idx="3" type="pic"/>
          </p:nvPr>
        </p:nvSpPr>
        <p:spPr>
          <a:xfrm>
            <a:off x="4420526" y="891698"/>
            <a:ext cx="2029500" cy="2944200"/>
          </a:xfrm>
          <a:prstGeom prst="roundRect">
            <a:avLst>
              <a:gd fmla="val 5387" name="adj"/>
            </a:avLst>
          </a:prstGeom>
          <a:noFill/>
          <a:ln>
            <a:noFill/>
          </a:ln>
        </p:spPr>
      </p:sp>
      <p:sp>
        <p:nvSpPr>
          <p:cNvPr id="104" name="Google Shape;104;p13"/>
          <p:cNvSpPr txBox="1"/>
          <p:nvPr>
            <p:ph type="title"/>
          </p:nvPr>
        </p:nvSpPr>
        <p:spPr>
          <a:xfrm>
            <a:off x="473392" y="848782"/>
            <a:ext cx="4287300" cy="2601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05" name="Google Shape;105;p13"/>
          <p:cNvSpPr txBox="1"/>
          <p:nvPr>
            <p:ph idx="1" type="subTitle"/>
          </p:nvPr>
        </p:nvSpPr>
        <p:spPr>
          <a:xfrm>
            <a:off x="4420526" y="3986027"/>
            <a:ext cx="2002200" cy="109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06" name="Google Shape;106;p13"/>
          <p:cNvSpPr txBox="1"/>
          <p:nvPr>
            <p:ph idx="4" type="body"/>
          </p:nvPr>
        </p:nvSpPr>
        <p:spPr>
          <a:xfrm>
            <a:off x="4420526" y="4894649"/>
            <a:ext cx="1687500" cy="15198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07" name="Google Shape;107;p13"/>
          <p:cNvSpPr txBox="1"/>
          <p:nvPr>
            <p:ph idx="5" type="subTitle"/>
          </p:nvPr>
        </p:nvSpPr>
        <p:spPr>
          <a:xfrm>
            <a:off x="6781898" y="3986027"/>
            <a:ext cx="2002200" cy="1098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08" name="Google Shape;108;p13"/>
          <p:cNvSpPr txBox="1"/>
          <p:nvPr>
            <p:ph idx="6" type="body"/>
          </p:nvPr>
        </p:nvSpPr>
        <p:spPr>
          <a:xfrm>
            <a:off x="6781898" y="4894649"/>
            <a:ext cx="1687500" cy="15198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09" name="Google Shape;109;p13"/>
          <p:cNvSpPr txBox="1"/>
          <p:nvPr>
            <p:ph idx="7" type="body"/>
          </p:nvPr>
        </p:nvSpPr>
        <p:spPr>
          <a:xfrm>
            <a:off x="473392" y="3412302"/>
            <a:ext cx="3200400" cy="300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ter"/>
              <a:buChar char="●"/>
              <a:defRPr>
                <a:solidFill>
                  <a:schemeClr val="lt1"/>
                </a:solidFill>
              </a:defRPr>
            </a:lvl1pPr>
            <a:lvl2pPr indent="-304800" lvl="1" marL="914400">
              <a:spcBef>
                <a:spcPts val="0"/>
              </a:spcBef>
              <a:spcAft>
                <a:spcPts val="0"/>
              </a:spcAft>
              <a:buClr>
                <a:schemeClr val="lt1"/>
              </a:buClr>
              <a:buSzPts val="1200"/>
              <a:buFont typeface="Inter"/>
              <a:buChar char="○"/>
              <a:defRPr>
                <a:solidFill>
                  <a:schemeClr val="lt1"/>
                </a:solidFill>
              </a:defRPr>
            </a:lvl2pPr>
            <a:lvl3pPr indent="-304800" lvl="2" marL="1371600">
              <a:spcBef>
                <a:spcPts val="0"/>
              </a:spcBef>
              <a:spcAft>
                <a:spcPts val="0"/>
              </a:spcAft>
              <a:buClr>
                <a:schemeClr val="lt1"/>
              </a:buClr>
              <a:buSzPts val="1200"/>
              <a:buFont typeface="Inter"/>
              <a:buChar char="■"/>
              <a:defRPr>
                <a:solidFill>
                  <a:schemeClr val="lt1"/>
                </a:solidFill>
              </a:defRPr>
            </a:lvl3pPr>
            <a:lvl4pPr indent="-304800" lvl="3" marL="1828800">
              <a:spcBef>
                <a:spcPts val="0"/>
              </a:spcBef>
              <a:spcAft>
                <a:spcPts val="0"/>
              </a:spcAft>
              <a:buClr>
                <a:schemeClr val="lt1"/>
              </a:buClr>
              <a:buSzPts val="1200"/>
              <a:buFont typeface="Inter"/>
              <a:buChar char="●"/>
              <a:defRPr>
                <a:solidFill>
                  <a:schemeClr val="lt1"/>
                </a:solidFill>
              </a:defRPr>
            </a:lvl4pPr>
            <a:lvl5pPr indent="-304800" lvl="4" marL="2286000">
              <a:spcBef>
                <a:spcPts val="0"/>
              </a:spcBef>
              <a:spcAft>
                <a:spcPts val="0"/>
              </a:spcAft>
              <a:buClr>
                <a:schemeClr val="lt1"/>
              </a:buClr>
              <a:buSzPts val="1200"/>
              <a:buFont typeface="Inter"/>
              <a:buChar char="○"/>
              <a:defRPr>
                <a:solidFill>
                  <a:schemeClr val="lt1"/>
                </a:solidFill>
              </a:defRPr>
            </a:lvl5pPr>
            <a:lvl6pPr indent="-304800" lvl="5" marL="2743200">
              <a:spcBef>
                <a:spcPts val="0"/>
              </a:spcBef>
              <a:spcAft>
                <a:spcPts val="0"/>
              </a:spcAft>
              <a:buClr>
                <a:schemeClr val="lt1"/>
              </a:buClr>
              <a:buSzPts val="1200"/>
              <a:buFont typeface="Inter"/>
              <a:buChar char="■"/>
              <a:defRPr>
                <a:solidFill>
                  <a:schemeClr val="lt1"/>
                </a:solidFill>
              </a:defRPr>
            </a:lvl6pPr>
            <a:lvl7pPr indent="-304800" lvl="6" marL="3200400">
              <a:spcBef>
                <a:spcPts val="0"/>
              </a:spcBef>
              <a:spcAft>
                <a:spcPts val="0"/>
              </a:spcAft>
              <a:buClr>
                <a:schemeClr val="lt1"/>
              </a:buClr>
              <a:buSzPts val="1200"/>
              <a:buFont typeface="Inter"/>
              <a:buChar char="●"/>
              <a:defRPr>
                <a:solidFill>
                  <a:schemeClr val="lt1"/>
                </a:solidFill>
              </a:defRPr>
            </a:lvl7pPr>
            <a:lvl8pPr indent="-304800" lvl="7" marL="3657600">
              <a:spcBef>
                <a:spcPts val="0"/>
              </a:spcBef>
              <a:spcAft>
                <a:spcPts val="0"/>
              </a:spcAft>
              <a:buClr>
                <a:schemeClr val="lt1"/>
              </a:buClr>
              <a:buSzPts val="1200"/>
              <a:buFont typeface="Inter"/>
              <a:buChar char="○"/>
              <a:defRPr>
                <a:solidFill>
                  <a:schemeClr val="lt1"/>
                </a:solidFill>
              </a:defRPr>
            </a:lvl8pPr>
            <a:lvl9pPr indent="-304800" lvl="8" marL="4114800">
              <a:spcBef>
                <a:spcPts val="0"/>
              </a:spcBef>
              <a:spcAft>
                <a:spcPts val="0"/>
              </a:spcAft>
              <a:buClr>
                <a:schemeClr val="lt1"/>
              </a:buClr>
              <a:buSzPts val="1200"/>
              <a:buFont typeface="Inter"/>
              <a:buChar char="■"/>
              <a:defRPr>
                <a:solidFill>
                  <a:schemeClr val="lt1"/>
                </a:solidFill>
              </a:defRPr>
            </a:lvl9pPr>
          </a:lstStyle>
          <a:p/>
        </p:txBody>
      </p:sp>
      <p:sp>
        <p:nvSpPr>
          <p:cNvPr id="110" name="Google Shape;110;p13"/>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TITLE_1">
    <p:spTree>
      <p:nvGrpSpPr>
        <p:cNvPr id="111" name="Shape 111"/>
        <p:cNvGrpSpPr/>
        <p:nvPr/>
      </p:nvGrpSpPr>
      <p:grpSpPr>
        <a:xfrm>
          <a:off x="0" y="0"/>
          <a:ext cx="0" cy="0"/>
          <a:chOff x="0" y="0"/>
          <a:chExt cx="0" cy="0"/>
        </a:xfrm>
      </p:grpSpPr>
      <p:cxnSp>
        <p:nvCxnSpPr>
          <p:cNvPr id="112" name="Google Shape;112;p14"/>
          <p:cNvCxnSpPr/>
          <p:nvPr/>
        </p:nvCxnSpPr>
        <p:spPr>
          <a:xfrm rot="10800000">
            <a:off x="588821" y="397369"/>
            <a:ext cx="156600" cy="0"/>
          </a:xfrm>
          <a:prstGeom prst="straightConnector1">
            <a:avLst/>
          </a:prstGeom>
          <a:noFill/>
          <a:ln cap="flat" cmpd="sng" w="9525">
            <a:solidFill>
              <a:schemeClr val="dk1"/>
            </a:solidFill>
            <a:prstDash val="solid"/>
            <a:round/>
            <a:headEnd len="med" w="med" type="none"/>
            <a:tailEnd len="med" w="med" type="none"/>
          </a:ln>
        </p:spPr>
      </p:cxnSp>
      <p:sp>
        <p:nvSpPr>
          <p:cNvPr id="113" name="Google Shape;113;p14"/>
          <p:cNvSpPr txBox="1"/>
          <p:nvPr>
            <p:ph type="title"/>
          </p:nvPr>
        </p:nvSpPr>
        <p:spPr>
          <a:xfrm>
            <a:off x="475204" y="848782"/>
            <a:ext cx="4639200" cy="1933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14" name="Google Shape;114;p14"/>
          <p:cNvSpPr txBox="1"/>
          <p:nvPr>
            <p:ph idx="1" type="subTitle"/>
          </p:nvPr>
        </p:nvSpPr>
        <p:spPr>
          <a:xfrm>
            <a:off x="491216" y="2641493"/>
            <a:ext cx="2258700" cy="1098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15" name="Google Shape;115;p14"/>
          <p:cNvSpPr txBox="1"/>
          <p:nvPr>
            <p:ph idx="2" type="body"/>
          </p:nvPr>
        </p:nvSpPr>
        <p:spPr>
          <a:xfrm>
            <a:off x="411206" y="3231040"/>
            <a:ext cx="22587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16" name="Google Shape;116;p14"/>
          <p:cNvSpPr txBox="1"/>
          <p:nvPr>
            <p:ph idx="3" type="subTitle"/>
          </p:nvPr>
        </p:nvSpPr>
        <p:spPr>
          <a:xfrm>
            <a:off x="3205073" y="2641493"/>
            <a:ext cx="2258700" cy="1098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17" name="Google Shape;117;p14"/>
          <p:cNvSpPr txBox="1"/>
          <p:nvPr>
            <p:ph idx="4" type="body"/>
          </p:nvPr>
        </p:nvSpPr>
        <p:spPr>
          <a:xfrm>
            <a:off x="3125063" y="3231040"/>
            <a:ext cx="22587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18" name="Google Shape;118;p14"/>
          <p:cNvSpPr txBox="1"/>
          <p:nvPr>
            <p:ph idx="5" type="subTitle"/>
          </p:nvPr>
        </p:nvSpPr>
        <p:spPr>
          <a:xfrm>
            <a:off x="5918929" y="2641493"/>
            <a:ext cx="2258700" cy="1098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19" name="Google Shape;119;p14"/>
          <p:cNvSpPr txBox="1"/>
          <p:nvPr>
            <p:ph idx="6" type="body"/>
          </p:nvPr>
        </p:nvSpPr>
        <p:spPr>
          <a:xfrm>
            <a:off x="5838919" y="3231040"/>
            <a:ext cx="22587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0" name="Google Shape;120;p14"/>
          <p:cNvSpPr txBox="1"/>
          <p:nvPr>
            <p:ph idx="7" type="subTitle"/>
          </p:nvPr>
        </p:nvSpPr>
        <p:spPr>
          <a:xfrm>
            <a:off x="491216" y="4373476"/>
            <a:ext cx="2258700" cy="1098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1" name="Google Shape;121;p14"/>
          <p:cNvSpPr txBox="1"/>
          <p:nvPr>
            <p:ph idx="8" type="body"/>
          </p:nvPr>
        </p:nvSpPr>
        <p:spPr>
          <a:xfrm>
            <a:off x="411206" y="4963022"/>
            <a:ext cx="22587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2" name="Google Shape;122;p14"/>
          <p:cNvSpPr txBox="1"/>
          <p:nvPr>
            <p:ph idx="9" type="subTitle"/>
          </p:nvPr>
        </p:nvSpPr>
        <p:spPr>
          <a:xfrm>
            <a:off x="3205073" y="4373476"/>
            <a:ext cx="2258700" cy="1098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3" name="Google Shape;123;p14"/>
          <p:cNvSpPr txBox="1"/>
          <p:nvPr>
            <p:ph idx="13" type="body"/>
          </p:nvPr>
        </p:nvSpPr>
        <p:spPr>
          <a:xfrm>
            <a:off x="3125063" y="4963022"/>
            <a:ext cx="22587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4" name="Google Shape;124;p14"/>
          <p:cNvSpPr txBox="1"/>
          <p:nvPr>
            <p:ph idx="14" type="subTitle"/>
          </p:nvPr>
        </p:nvSpPr>
        <p:spPr>
          <a:xfrm>
            <a:off x="5918929" y="4373476"/>
            <a:ext cx="2258700" cy="1098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25" name="Google Shape;125;p14"/>
          <p:cNvSpPr txBox="1"/>
          <p:nvPr>
            <p:ph idx="15" type="body"/>
          </p:nvPr>
        </p:nvSpPr>
        <p:spPr>
          <a:xfrm>
            <a:off x="5838919" y="4963022"/>
            <a:ext cx="22587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26" name="Google Shape;126;p14"/>
          <p:cNvSpPr/>
          <p:nvPr/>
        </p:nvSpPr>
        <p:spPr>
          <a:xfrm>
            <a:off x="633649"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7" name="Google Shape;127;p14"/>
          <p:cNvSpPr txBox="1"/>
          <p:nvPr>
            <p:ph idx="12" type="sldNum"/>
          </p:nvPr>
        </p:nvSpPr>
        <p:spPr>
          <a:xfrm>
            <a:off x="441915" y="288996"/>
            <a:ext cx="450000" cy="5598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28" name="Google Shape;128;p14"/>
          <p:cNvSpPr/>
          <p:nvPr/>
        </p:nvSpPr>
        <p:spPr>
          <a:xfrm>
            <a:off x="1726883"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129" name="Google Shape;129;p14"/>
          <p:cNvSpPr txBox="1"/>
          <p:nvPr>
            <p:ph idx="16"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 Benefits">
  <p:cSld name="CUSTOM">
    <p:spTree>
      <p:nvGrpSpPr>
        <p:cNvPr id="130" name="Shape 130"/>
        <p:cNvGrpSpPr/>
        <p:nvPr/>
      </p:nvGrpSpPr>
      <p:grpSpPr>
        <a:xfrm>
          <a:off x="0" y="0"/>
          <a:ext cx="0" cy="0"/>
          <a:chOff x="0" y="0"/>
          <a:chExt cx="0" cy="0"/>
        </a:xfrm>
      </p:grpSpPr>
      <p:sp>
        <p:nvSpPr>
          <p:cNvPr id="131" name="Google Shape;131;p15"/>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32" name="Google Shape;132;p15"/>
          <p:cNvCxnSpPr/>
          <p:nvPr/>
        </p:nvCxnSpPr>
        <p:spPr>
          <a:xfrm rot="10800000">
            <a:off x="588821" y="397369"/>
            <a:ext cx="156600" cy="0"/>
          </a:xfrm>
          <a:prstGeom prst="straightConnector1">
            <a:avLst/>
          </a:prstGeom>
          <a:noFill/>
          <a:ln cap="flat" cmpd="sng" w="9525">
            <a:solidFill>
              <a:schemeClr val="dk1"/>
            </a:solidFill>
            <a:prstDash val="solid"/>
            <a:round/>
            <a:headEnd len="med" w="med" type="none"/>
            <a:tailEnd len="med" w="med" type="none"/>
          </a:ln>
        </p:spPr>
      </p:cxnSp>
      <p:sp>
        <p:nvSpPr>
          <p:cNvPr id="133" name="Google Shape;133;p15"/>
          <p:cNvSpPr txBox="1"/>
          <p:nvPr>
            <p:ph type="title"/>
          </p:nvPr>
        </p:nvSpPr>
        <p:spPr>
          <a:xfrm>
            <a:off x="475204" y="901120"/>
            <a:ext cx="4152600" cy="1871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p:txBody>
      </p:sp>
      <p:sp>
        <p:nvSpPr>
          <p:cNvPr id="134" name="Google Shape;134;p15"/>
          <p:cNvSpPr txBox="1"/>
          <p:nvPr>
            <p:ph idx="1" type="body"/>
          </p:nvPr>
        </p:nvSpPr>
        <p:spPr>
          <a:xfrm>
            <a:off x="588551" y="2797191"/>
            <a:ext cx="3373200" cy="2958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35" name="Google Shape;135;p15"/>
          <p:cNvSpPr/>
          <p:nvPr/>
        </p:nvSpPr>
        <p:spPr>
          <a:xfrm>
            <a:off x="633649"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36" name="Google Shape;136;p15"/>
          <p:cNvSpPr txBox="1"/>
          <p:nvPr>
            <p:ph idx="2" type="sldNum"/>
          </p:nvPr>
        </p:nvSpPr>
        <p:spPr>
          <a:xfrm>
            <a:off x="441915" y="288996"/>
            <a:ext cx="450000" cy="5598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37" name="Google Shape;137;p15"/>
          <p:cNvSpPr/>
          <p:nvPr/>
        </p:nvSpPr>
        <p:spPr>
          <a:xfrm>
            <a:off x="1726883"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
    <p:spTree>
      <p:nvGrpSpPr>
        <p:cNvPr id="138" name="Shape 138"/>
        <p:cNvGrpSpPr/>
        <p:nvPr/>
      </p:nvGrpSpPr>
      <p:grpSpPr>
        <a:xfrm>
          <a:off x="0" y="0"/>
          <a:ext cx="0" cy="0"/>
          <a:chOff x="0" y="0"/>
          <a:chExt cx="0" cy="0"/>
        </a:xfrm>
      </p:grpSpPr>
      <p:sp>
        <p:nvSpPr>
          <p:cNvPr id="139" name="Google Shape;139;p16"/>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Competition">
  <p:cSld name="CUSTOM_2">
    <p:spTree>
      <p:nvGrpSpPr>
        <p:cNvPr id="140" name="Shape 140"/>
        <p:cNvGrpSpPr/>
        <p:nvPr/>
      </p:nvGrpSpPr>
      <p:grpSpPr>
        <a:xfrm>
          <a:off x="0" y="0"/>
          <a:ext cx="0" cy="0"/>
          <a:chOff x="0" y="0"/>
          <a:chExt cx="0" cy="0"/>
        </a:xfrm>
      </p:grpSpPr>
      <p:sp>
        <p:nvSpPr>
          <p:cNvPr id="141" name="Google Shape;141;p17"/>
          <p:cNvSpPr/>
          <p:nvPr>
            <p:ph idx="2" type="pic"/>
          </p:nvPr>
        </p:nvSpPr>
        <p:spPr>
          <a:xfrm>
            <a:off x="4215461" y="792711"/>
            <a:ext cx="1443000" cy="2092800"/>
          </a:xfrm>
          <a:prstGeom prst="roundRect">
            <a:avLst>
              <a:gd fmla="val 7582" name="adj"/>
            </a:avLst>
          </a:prstGeom>
          <a:noFill/>
          <a:ln>
            <a:noFill/>
          </a:ln>
        </p:spPr>
      </p:sp>
      <p:sp>
        <p:nvSpPr>
          <p:cNvPr id="142" name="Google Shape;142;p17"/>
          <p:cNvSpPr/>
          <p:nvPr>
            <p:ph idx="3" type="pic"/>
          </p:nvPr>
        </p:nvSpPr>
        <p:spPr>
          <a:xfrm>
            <a:off x="5973004" y="792711"/>
            <a:ext cx="1443000" cy="2092800"/>
          </a:xfrm>
          <a:prstGeom prst="roundRect">
            <a:avLst>
              <a:gd fmla="val 7582" name="adj"/>
            </a:avLst>
          </a:prstGeom>
          <a:noFill/>
          <a:ln>
            <a:noFill/>
          </a:ln>
        </p:spPr>
      </p:sp>
      <p:sp>
        <p:nvSpPr>
          <p:cNvPr id="143" name="Google Shape;143;p17"/>
          <p:cNvSpPr/>
          <p:nvPr>
            <p:ph idx="4" type="pic"/>
          </p:nvPr>
        </p:nvSpPr>
        <p:spPr>
          <a:xfrm>
            <a:off x="7730546" y="792711"/>
            <a:ext cx="1443000" cy="2092800"/>
          </a:xfrm>
          <a:prstGeom prst="roundRect">
            <a:avLst>
              <a:gd fmla="val 7582" name="adj"/>
            </a:avLst>
          </a:prstGeom>
          <a:noFill/>
          <a:ln>
            <a:noFill/>
          </a:ln>
        </p:spPr>
      </p:sp>
      <p:sp>
        <p:nvSpPr>
          <p:cNvPr id="144" name="Google Shape;144;p17"/>
          <p:cNvSpPr/>
          <p:nvPr>
            <p:ph idx="5" type="pic"/>
          </p:nvPr>
        </p:nvSpPr>
        <p:spPr>
          <a:xfrm>
            <a:off x="4215461" y="3761031"/>
            <a:ext cx="1443000" cy="2092800"/>
          </a:xfrm>
          <a:prstGeom prst="roundRect">
            <a:avLst>
              <a:gd fmla="val 7582" name="adj"/>
            </a:avLst>
          </a:prstGeom>
          <a:noFill/>
          <a:ln>
            <a:noFill/>
          </a:ln>
        </p:spPr>
      </p:sp>
      <p:sp>
        <p:nvSpPr>
          <p:cNvPr id="145" name="Google Shape;145;p17"/>
          <p:cNvSpPr/>
          <p:nvPr>
            <p:ph idx="6" type="pic"/>
          </p:nvPr>
        </p:nvSpPr>
        <p:spPr>
          <a:xfrm>
            <a:off x="5973004" y="3761031"/>
            <a:ext cx="1443000" cy="2092800"/>
          </a:xfrm>
          <a:prstGeom prst="roundRect">
            <a:avLst>
              <a:gd fmla="val 7582" name="adj"/>
            </a:avLst>
          </a:prstGeom>
          <a:noFill/>
          <a:ln>
            <a:noFill/>
          </a:ln>
        </p:spPr>
      </p:sp>
      <p:sp>
        <p:nvSpPr>
          <p:cNvPr id="146" name="Google Shape;146;p17"/>
          <p:cNvSpPr/>
          <p:nvPr>
            <p:ph idx="7" type="pic"/>
          </p:nvPr>
        </p:nvSpPr>
        <p:spPr>
          <a:xfrm>
            <a:off x="7730546" y="3761031"/>
            <a:ext cx="1443000" cy="2092800"/>
          </a:xfrm>
          <a:prstGeom prst="roundRect">
            <a:avLst>
              <a:gd fmla="val 7582" name="adj"/>
            </a:avLst>
          </a:prstGeom>
          <a:noFill/>
          <a:ln>
            <a:noFill/>
          </a:ln>
        </p:spPr>
      </p:sp>
      <p:cxnSp>
        <p:nvCxnSpPr>
          <p:cNvPr id="147" name="Google Shape;147;p17"/>
          <p:cNvCxnSpPr/>
          <p:nvPr/>
        </p:nvCxnSpPr>
        <p:spPr>
          <a:xfrm rot="10800000">
            <a:off x="588821" y="397369"/>
            <a:ext cx="156600" cy="0"/>
          </a:xfrm>
          <a:prstGeom prst="straightConnector1">
            <a:avLst/>
          </a:prstGeom>
          <a:noFill/>
          <a:ln cap="flat" cmpd="sng" w="9525">
            <a:solidFill>
              <a:schemeClr val="dk1"/>
            </a:solidFill>
            <a:prstDash val="solid"/>
            <a:round/>
            <a:headEnd len="med" w="med" type="none"/>
            <a:tailEnd len="med" w="med" type="none"/>
          </a:ln>
        </p:spPr>
      </p:cxnSp>
      <p:sp>
        <p:nvSpPr>
          <p:cNvPr id="148" name="Google Shape;148;p17"/>
          <p:cNvSpPr txBox="1"/>
          <p:nvPr>
            <p:ph type="title"/>
          </p:nvPr>
        </p:nvSpPr>
        <p:spPr>
          <a:xfrm>
            <a:off x="475204" y="848782"/>
            <a:ext cx="3425700" cy="1933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49" name="Google Shape;149;p17"/>
          <p:cNvSpPr txBox="1"/>
          <p:nvPr>
            <p:ph idx="1" type="subTitle"/>
          </p:nvPr>
        </p:nvSpPr>
        <p:spPr>
          <a:xfrm>
            <a:off x="475204" y="2782436"/>
            <a:ext cx="2746800" cy="89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0" name="Google Shape;150;p17"/>
          <p:cNvSpPr txBox="1"/>
          <p:nvPr>
            <p:ph idx="8" type="body"/>
          </p:nvPr>
        </p:nvSpPr>
        <p:spPr>
          <a:xfrm>
            <a:off x="491216" y="3674596"/>
            <a:ext cx="3409500" cy="1344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1" name="Google Shape;151;p17"/>
          <p:cNvSpPr txBox="1"/>
          <p:nvPr>
            <p:ph idx="9" type="subTitle"/>
          </p:nvPr>
        </p:nvSpPr>
        <p:spPr>
          <a:xfrm>
            <a:off x="4215461" y="2885511"/>
            <a:ext cx="1443000" cy="892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2" name="Google Shape;152;p17"/>
          <p:cNvSpPr txBox="1"/>
          <p:nvPr>
            <p:ph idx="13" type="subTitle"/>
          </p:nvPr>
        </p:nvSpPr>
        <p:spPr>
          <a:xfrm>
            <a:off x="5973004" y="2885511"/>
            <a:ext cx="1443000" cy="892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3" name="Google Shape;153;p17"/>
          <p:cNvSpPr txBox="1"/>
          <p:nvPr>
            <p:ph idx="14" type="subTitle"/>
          </p:nvPr>
        </p:nvSpPr>
        <p:spPr>
          <a:xfrm>
            <a:off x="7730546" y="2885511"/>
            <a:ext cx="1443000" cy="892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4" name="Google Shape;154;p17"/>
          <p:cNvSpPr txBox="1"/>
          <p:nvPr>
            <p:ph idx="15" type="subTitle"/>
          </p:nvPr>
        </p:nvSpPr>
        <p:spPr>
          <a:xfrm>
            <a:off x="4215461" y="5785209"/>
            <a:ext cx="1443000" cy="892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5" name="Google Shape;155;p17"/>
          <p:cNvSpPr txBox="1"/>
          <p:nvPr>
            <p:ph idx="16" type="subTitle"/>
          </p:nvPr>
        </p:nvSpPr>
        <p:spPr>
          <a:xfrm>
            <a:off x="5973004" y="5785209"/>
            <a:ext cx="1443000" cy="892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6" name="Google Shape;156;p17"/>
          <p:cNvSpPr txBox="1"/>
          <p:nvPr>
            <p:ph idx="17" type="subTitle"/>
          </p:nvPr>
        </p:nvSpPr>
        <p:spPr>
          <a:xfrm>
            <a:off x="7730546" y="5785209"/>
            <a:ext cx="1443000" cy="8922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57" name="Google Shape;157;p17"/>
          <p:cNvSpPr/>
          <p:nvPr/>
        </p:nvSpPr>
        <p:spPr>
          <a:xfrm>
            <a:off x="633649"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58" name="Google Shape;158;p17"/>
          <p:cNvSpPr txBox="1"/>
          <p:nvPr>
            <p:ph idx="12" type="sldNum"/>
          </p:nvPr>
        </p:nvSpPr>
        <p:spPr>
          <a:xfrm>
            <a:off x="441915" y="288996"/>
            <a:ext cx="450000" cy="5598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59" name="Google Shape;159;p17"/>
          <p:cNvSpPr/>
          <p:nvPr/>
        </p:nvSpPr>
        <p:spPr>
          <a:xfrm>
            <a:off x="1726883"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160" name="Google Shape;160;p17"/>
          <p:cNvSpPr txBox="1"/>
          <p:nvPr>
            <p:ph idx="18"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1_1">
    <p:spTree>
      <p:nvGrpSpPr>
        <p:cNvPr id="161" name="Shape 161"/>
        <p:cNvGrpSpPr/>
        <p:nvPr/>
      </p:nvGrpSpPr>
      <p:grpSpPr>
        <a:xfrm>
          <a:off x="0" y="0"/>
          <a:ext cx="0" cy="0"/>
          <a:chOff x="0" y="0"/>
          <a:chExt cx="0" cy="0"/>
        </a:xfrm>
      </p:grpSpPr>
      <p:sp>
        <p:nvSpPr>
          <p:cNvPr id="162" name="Google Shape;162;p18"/>
          <p:cNvSpPr/>
          <p:nvPr>
            <p:ph idx="2" type="pic"/>
          </p:nvPr>
        </p:nvSpPr>
        <p:spPr>
          <a:xfrm>
            <a:off x="240056" y="842844"/>
            <a:ext cx="2315400" cy="1728900"/>
          </a:xfrm>
          <a:prstGeom prst="roundRect">
            <a:avLst>
              <a:gd fmla="val 3655" name="adj"/>
            </a:avLst>
          </a:prstGeom>
          <a:noFill/>
          <a:ln>
            <a:noFill/>
          </a:ln>
        </p:spPr>
      </p:sp>
      <p:sp>
        <p:nvSpPr>
          <p:cNvPr id="163" name="Google Shape;163;p18"/>
          <p:cNvSpPr/>
          <p:nvPr>
            <p:ph idx="3" type="pic"/>
          </p:nvPr>
        </p:nvSpPr>
        <p:spPr>
          <a:xfrm>
            <a:off x="4128521" y="842844"/>
            <a:ext cx="2315400" cy="1728900"/>
          </a:xfrm>
          <a:prstGeom prst="roundRect">
            <a:avLst>
              <a:gd fmla="val 3655" name="adj"/>
            </a:avLst>
          </a:prstGeom>
          <a:noFill/>
          <a:ln>
            <a:noFill/>
          </a:ln>
        </p:spPr>
      </p:sp>
      <p:sp>
        <p:nvSpPr>
          <p:cNvPr id="164" name="Google Shape;164;p18"/>
          <p:cNvSpPr/>
          <p:nvPr>
            <p:ph idx="4" type="pic"/>
          </p:nvPr>
        </p:nvSpPr>
        <p:spPr>
          <a:xfrm>
            <a:off x="8017380" y="842844"/>
            <a:ext cx="1191900" cy="1728900"/>
          </a:xfrm>
          <a:prstGeom prst="roundRect">
            <a:avLst>
              <a:gd fmla="val 3655" name="adj"/>
            </a:avLst>
          </a:prstGeom>
          <a:noFill/>
          <a:ln>
            <a:noFill/>
          </a:ln>
        </p:spPr>
      </p:sp>
      <p:sp>
        <p:nvSpPr>
          <p:cNvPr id="165" name="Google Shape;165;p18"/>
          <p:cNvSpPr/>
          <p:nvPr>
            <p:ph idx="5" type="pic"/>
          </p:nvPr>
        </p:nvSpPr>
        <p:spPr>
          <a:xfrm>
            <a:off x="2704065" y="843698"/>
            <a:ext cx="777600" cy="777600"/>
          </a:xfrm>
          <a:prstGeom prst="ellipse">
            <a:avLst/>
          </a:prstGeom>
          <a:noFill/>
          <a:ln>
            <a:noFill/>
          </a:ln>
        </p:spPr>
      </p:sp>
      <p:sp>
        <p:nvSpPr>
          <p:cNvPr id="166" name="Google Shape;166;p18"/>
          <p:cNvSpPr/>
          <p:nvPr>
            <p:ph idx="6" type="pic"/>
          </p:nvPr>
        </p:nvSpPr>
        <p:spPr>
          <a:xfrm>
            <a:off x="6592740" y="843698"/>
            <a:ext cx="777600" cy="777600"/>
          </a:xfrm>
          <a:prstGeom prst="ellipse">
            <a:avLst/>
          </a:prstGeom>
          <a:noFill/>
          <a:ln>
            <a:noFill/>
          </a:ln>
        </p:spPr>
      </p:sp>
      <p:sp>
        <p:nvSpPr>
          <p:cNvPr id="167" name="Google Shape;167;p18"/>
          <p:cNvSpPr/>
          <p:nvPr>
            <p:ph idx="7" type="pic"/>
          </p:nvPr>
        </p:nvSpPr>
        <p:spPr>
          <a:xfrm>
            <a:off x="240043" y="2793600"/>
            <a:ext cx="777600" cy="777600"/>
          </a:xfrm>
          <a:prstGeom prst="ellipse">
            <a:avLst/>
          </a:prstGeom>
          <a:noFill/>
          <a:ln>
            <a:noFill/>
          </a:ln>
        </p:spPr>
      </p:sp>
      <p:sp>
        <p:nvSpPr>
          <p:cNvPr id="168" name="Google Shape;168;p18"/>
          <p:cNvSpPr/>
          <p:nvPr>
            <p:ph idx="8" type="pic"/>
          </p:nvPr>
        </p:nvSpPr>
        <p:spPr>
          <a:xfrm>
            <a:off x="1622696" y="2793173"/>
            <a:ext cx="2315400" cy="1728900"/>
          </a:xfrm>
          <a:prstGeom prst="roundRect">
            <a:avLst>
              <a:gd fmla="val 3655" name="adj"/>
            </a:avLst>
          </a:prstGeom>
          <a:noFill/>
          <a:ln>
            <a:noFill/>
          </a:ln>
        </p:spPr>
      </p:sp>
      <p:sp>
        <p:nvSpPr>
          <p:cNvPr id="169" name="Google Shape;169;p18"/>
          <p:cNvSpPr/>
          <p:nvPr>
            <p:ph idx="9" type="pic"/>
          </p:nvPr>
        </p:nvSpPr>
        <p:spPr>
          <a:xfrm>
            <a:off x="4128666" y="2793173"/>
            <a:ext cx="1191900" cy="1728900"/>
          </a:xfrm>
          <a:prstGeom prst="roundRect">
            <a:avLst>
              <a:gd fmla="val 3655" name="adj"/>
            </a:avLst>
          </a:prstGeom>
          <a:noFill/>
          <a:ln>
            <a:noFill/>
          </a:ln>
        </p:spPr>
      </p:sp>
      <p:sp>
        <p:nvSpPr>
          <p:cNvPr id="170" name="Google Shape;170;p18"/>
          <p:cNvSpPr/>
          <p:nvPr>
            <p:ph idx="13" type="pic"/>
          </p:nvPr>
        </p:nvSpPr>
        <p:spPr>
          <a:xfrm>
            <a:off x="5511332" y="2793173"/>
            <a:ext cx="2315400" cy="1728900"/>
          </a:xfrm>
          <a:prstGeom prst="roundRect">
            <a:avLst>
              <a:gd fmla="val 3655" name="adj"/>
            </a:avLst>
          </a:prstGeom>
          <a:noFill/>
          <a:ln>
            <a:noFill/>
          </a:ln>
        </p:spPr>
      </p:sp>
      <p:sp>
        <p:nvSpPr>
          <p:cNvPr id="171" name="Google Shape;171;p18"/>
          <p:cNvSpPr/>
          <p:nvPr>
            <p:ph idx="14" type="pic"/>
          </p:nvPr>
        </p:nvSpPr>
        <p:spPr>
          <a:xfrm>
            <a:off x="7933498" y="2793600"/>
            <a:ext cx="777600" cy="777600"/>
          </a:xfrm>
          <a:prstGeom prst="ellipse">
            <a:avLst/>
          </a:prstGeom>
          <a:noFill/>
          <a:ln>
            <a:noFill/>
          </a:ln>
        </p:spPr>
      </p:sp>
      <p:sp>
        <p:nvSpPr>
          <p:cNvPr id="172" name="Google Shape;172;p18"/>
          <p:cNvSpPr/>
          <p:nvPr>
            <p:ph idx="15" type="pic"/>
          </p:nvPr>
        </p:nvSpPr>
        <p:spPr>
          <a:xfrm>
            <a:off x="240056" y="4743502"/>
            <a:ext cx="2315400" cy="1728900"/>
          </a:xfrm>
          <a:prstGeom prst="roundRect">
            <a:avLst>
              <a:gd fmla="val 3655" name="adj"/>
            </a:avLst>
          </a:prstGeom>
          <a:noFill/>
          <a:ln>
            <a:noFill/>
          </a:ln>
        </p:spPr>
      </p:sp>
      <p:sp>
        <p:nvSpPr>
          <p:cNvPr id="173" name="Google Shape;173;p18"/>
          <p:cNvSpPr/>
          <p:nvPr>
            <p:ph idx="16" type="pic"/>
          </p:nvPr>
        </p:nvSpPr>
        <p:spPr>
          <a:xfrm>
            <a:off x="4128521" y="4743502"/>
            <a:ext cx="2315400" cy="1728900"/>
          </a:xfrm>
          <a:prstGeom prst="roundRect">
            <a:avLst>
              <a:gd fmla="val 3655" name="adj"/>
            </a:avLst>
          </a:prstGeom>
          <a:noFill/>
          <a:ln>
            <a:noFill/>
          </a:ln>
        </p:spPr>
      </p:sp>
      <p:sp>
        <p:nvSpPr>
          <p:cNvPr id="174" name="Google Shape;174;p18"/>
          <p:cNvSpPr/>
          <p:nvPr>
            <p:ph idx="17" type="pic"/>
          </p:nvPr>
        </p:nvSpPr>
        <p:spPr>
          <a:xfrm>
            <a:off x="8017380" y="4743502"/>
            <a:ext cx="1191900" cy="1728900"/>
          </a:xfrm>
          <a:prstGeom prst="roundRect">
            <a:avLst>
              <a:gd fmla="val 3655" name="adj"/>
            </a:avLst>
          </a:prstGeom>
          <a:noFill/>
          <a:ln>
            <a:noFill/>
          </a:ln>
        </p:spPr>
      </p:sp>
      <p:sp>
        <p:nvSpPr>
          <p:cNvPr id="175" name="Google Shape;175;p18"/>
          <p:cNvSpPr/>
          <p:nvPr>
            <p:ph idx="18" type="pic"/>
          </p:nvPr>
        </p:nvSpPr>
        <p:spPr>
          <a:xfrm>
            <a:off x="2704065" y="4744356"/>
            <a:ext cx="777600" cy="777600"/>
          </a:xfrm>
          <a:prstGeom prst="ellipse">
            <a:avLst/>
          </a:prstGeom>
          <a:noFill/>
          <a:ln>
            <a:noFill/>
          </a:ln>
        </p:spPr>
      </p:sp>
      <p:sp>
        <p:nvSpPr>
          <p:cNvPr id="176" name="Google Shape;176;p18"/>
          <p:cNvSpPr/>
          <p:nvPr>
            <p:ph idx="19" type="pic"/>
          </p:nvPr>
        </p:nvSpPr>
        <p:spPr>
          <a:xfrm>
            <a:off x="6592740" y="4744356"/>
            <a:ext cx="777600" cy="777600"/>
          </a:xfrm>
          <a:prstGeom prst="ellipse">
            <a:avLst/>
          </a:prstGeom>
          <a:noFill/>
          <a:ln>
            <a:noFill/>
          </a:ln>
        </p:spPr>
      </p:sp>
      <p:sp>
        <p:nvSpPr>
          <p:cNvPr id="177" name="Google Shape;177;p18"/>
          <p:cNvSpPr/>
          <p:nvPr/>
        </p:nvSpPr>
        <p:spPr>
          <a:xfrm>
            <a:off x="633649"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78" name="Google Shape;178;p18"/>
          <p:cNvSpPr/>
          <p:nvPr/>
        </p:nvSpPr>
        <p:spPr>
          <a:xfrm>
            <a:off x="1726883"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179" name="Google Shape;179;p18"/>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180" name="Shape 180"/>
        <p:cNvGrpSpPr/>
        <p:nvPr/>
      </p:nvGrpSpPr>
      <p:grpSpPr>
        <a:xfrm>
          <a:off x="0" y="0"/>
          <a:ext cx="0" cy="0"/>
          <a:chOff x="0" y="0"/>
          <a:chExt cx="0" cy="0"/>
        </a:xfrm>
      </p:grpSpPr>
      <p:sp>
        <p:nvSpPr>
          <p:cNvPr id="181" name="Google Shape;181;p19"/>
          <p:cNvSpPr txBox="1"/>
          <p:nvPr>
            <p:ph type="ctrTitle"/>
          </p:nvPr>
        </p:nvSpPr>
        <p:spPr>
          <a:xfrm>
            <a:off x="327294" y="1058951"/>
            <a:ext cx="8946900" cy="291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2" name="Google Shape;182;p19"/>
          <p:cNvSpPr txBox="1"/>
          <p:nvPr>
            <p:ph idx="1" type="subTitle"/>
          </p:nvPr>
        </p:nvSpPr>
        <p:spPr>
          <a:xfrm>
            <a:off x="327285" y="4030756"/>
            <a:ext cx="8946900" cy="11274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83" name="Google Shape;183;p19"/>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84" name="Shape 184"/>
        <p:cNvGrpSpPr/>
        <p:nvPr/>
      </p:nvGrpSpPr>
      <p:grpSpPr>
        <a:xfrm>
          <a:off x="0" y="0"/>
          <a:ext cx="0" cy="0"/>
          <a:chOff x="0" y="0"/>
          <a:chExt cx="0" cy="0"/>
        </a:xfrm>
      </p:grpSpPr>
      <p:sp>
        <p:nvSpPr>
          <p:cNvPr id="185" name="Google Shape;185;p20"/>
          <p:cNvSpPr txBox="1"/>
          <p:nvPr>
            <p:ph type="title"/>
          </p:nvPr>
        </p:nvSpPr>
        <p:spPr>
          <a:xfrm>
            <a:off x="327285" y="3058987"/>
            <a:ext cx="8946900" cy="1197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6" name="Google Shape;186;p20"/>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ivider Slide">
  <p:cSld name="CUSTOM_3">
    <p:spTree>
      <p:nvGrpSpPr>
        <p:cNvPr id="16" name="Shape 16"/>
        <p:cNvGrpSpPr/>
        <p:nvPr/>
      </p:nvGrpSpPr>
      <p:grpSpPr>
        <a:xfrm>
          <a:off x="0" y="0"/>
          <a:ext cx="0" cy="0"/>
          <a:chOff x="0" y="0"/>
          <a:chExt cx="0" cy="0"/>
        </a:xfrm>
      </p:grpSpPr>
      <p:sp>
        <p:nvSpPr>
          <p:cNvPr id="17" name="Google Shape;17;p3"/>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txBox="1"/>
          <p:nvPr>
            <p:ph type="title"/>
          </p:nvPr>
        </p:nvSpPr>
        <p:spPr>
          <a:xfrm>
            <a:off x="441919" y="1993956"/>
            <a:ext cx="4541100" cy="3459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9" name="Google Shape;19;p3"/>
          <p:cNvSpPr txBox="1"/>
          <p:nvPr>
            <p:ph idx="2" type="title"/>
          </p:nvPr>
        </p:nvSpPr>
        <p:spPr>
          <a:xfrm>
            <a:off x="498067" y="5395200"/>
            <a:ext cx="4238400" cy="164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20" name="Google Shape;20;p3"/>
          <p:cNvSpPr/>
          <p:nvPr/>
        </p:nvSpPr>
        <p:spPr>
          <a:xfrm>
            <a:off x="633649"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1" name="Google Shape;21;p3"/>
          <p:cNvSpPr/>
          <p:nvPr/>
        </p:nvSpPr>
        <p:spPr>
          <a:xfrm>
            <a:off x="1726883"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87" name="Shape 187"/>
        <p:cNvGrpSpPr/>
        <p:nvPr/>
      </p:nvGrpSpPr>
      <p:grpSpPr>
        <a:xfrm>
          <a:off x="0" y="0"/>
          <a:ext cx="0" cy="0"/>
          <a:chOff x="0" y="0"/>
          <a:chExt cx="0" cy="0"/>
        </a:xfrm>
      </p:grpSpPr>
      <p:sp>
        <p:nvSpPr>
          <p:cNvPr id="188" name="Google Shape;188;p21"/>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189" name="Google Shape;189;p21"/>
          <p:cNvSpPr txBox="1"/>
          <p:nvPr>
            <p:ph idx="1" type="body"/>
          </p:nvPr>
        </p:nvSpPr>
        <p:spPr>
          <a:xfrm>
            <a:off x="327285" y="1639076"/>
            <a:ext cx="8946900" cy="4858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0" name="Google Shape;190;p21"/>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191" name="Shape 191"/>
        <p:cNvGrpSpPr/>
        <p:nvPr/>
      </p:nvGrpSpPr>
      <p:grpSpPr>
        <a:xfrm>
          <a:off x="0" y="0"/>
          <a:ext cx="0" cy="0"/>
          <a:chOff x="0" y="0"/>
          <a:chExt cx="0" cy="0"/>
        </a:xfrm>
      </p:grpSpPr>
      <p:sp>
        <p:nvSpPr>
          <p:cNvPr id="192" name="Google Shape;192;p22"/>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193" name="Google Shape;193;p22"/>
          <p:cNvSpPr txBox="1"/>
          <p:nvPr>
            <p:ph idx="1" type="body"/>
          </p:nvPr>
        </p:nvSpPr>
        <p:spPr>
          <a:xfrm>
            <a:off x="327285" y="1639076"/>
            <a:ext cx="4200000" cy="4858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4" name="Google Shape;194;p22"/>
          <p:cNvSpPr txBox="1"/>
          <p:nvPr>
            <p:ph idx="2" type="body"/>
          </p:nvPr>
        </p:nvSpPr>
        <p:spPr>
          <a:xfrm>
            <a:off x="5074020" y="1639076"/>
            <a:ext cx="4200000" cy="4858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195" name="Google Shape;195;p22"/>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96" name="Shape 196"/>
        <p:cNvGrpSpPr/>
        <p:nvPr/>
      </p:nvGrpSpPr>
      <p:grpSpPr>
        <a:xfrm>
          <a:off x="0" y="0"/>
          <a:ext cx="0" cy="0"/>
          <a:chOff x="0" y="0"/>
          <a:chExt cx="0" cy="0"/>
        </a:xfrm>
      </p:grpSpPr>
      <p:sp>
        <p:nvSpPr>
          <p:cNvPr id="197" name="Google Shape;197;p23"/>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198" name="Google Shape;198;p23"/>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199" name="Shape 199"/>
        <p:cNvGrpSpPr/>
        <p:nvPr/>
      </p:nvGrpSpPr>
      <p:grpSpPr>
        <a:xfrm>
          <a:off x="0" y="0"/>
          <a:ext cx="0" cy="0"/>
          <a:chOff x="0" y="0"/>
          <a:chExt cx="0" cy="0"/>
        </a:xfrm>
      </p:grpSpPr>
      <p:sp>
        <p:nvSpPr>
          <p:cNvPr id="200" name="Google Shape;200;p24"/>
          <p:cNvSpPr txBox="1"/>
          <p:nvPr>
            <p:ph type="title"/>
          </p:nvPr>
        </p:nvSpPr>
        <p:spPr>
          <a:xfrm>
            <a:off x="327285" y="790187"/>
            <a:ext cx="2948400" cy="1074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01" name="Google Shape;201;p24"/>
          <p:cNvSpPr txBox="1"/>
          <p:nvPr>
            <p:ph idx="1" type="body"/>
          </p:nvPr>
        </p:nvSpPr>
        <p:spPr>
          <a:xfrm>
            <a:off x="327285" y="1976320"/>
            <a:ext cx="2948400" cy="4521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02" name="Google Shape;202;p24"/>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03" name="Shape 203"/>
        <p:cNvGrpSpPr/>
        <p:nvPr/>
      </p:nvGrpSpPr>
      <p:grpSpPr>
        <a:xfrm>
          <a:off x="0" y="0"/>
          <a:ext cx="0" cy="0"/>
          <a:chOff x="0" y="0"/>
          <a:chExt cx="0" cy="0"/>
        </a:xfrm>
      </p:grpSpPr>
      <p:sp>
        <p:nvSpPr>
          <p:cNvPr id="204" name="Google Shape;204;p25"/>
          <p:cNvSpPr txBox="1"/>
          <p:nvPr>
            <p:ph type="title"/>
          </p:nvPr>
        </p:nvSpPr>
        <p:spPr>
          <a:xfrm>
            <a:off x="514763" y="640213"/>
            <a:ext cx="6686100" cy="5818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5" name="Google Shape;205;p25"/>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_1">
    <p:spTree>
      <p:nvGrpSpPr>
        <p:cNvPr id="206" name="Shape 206"/>
        <p:cNvGrpSpPr/>
        <p:nvPr/>
      </p:nvGrpSpPr>
      <p:grpSpPr>
        <a:xfrm>
          <a:off x="0" y="0"/>
          <a:ext cx="0" cy="0"/>
          <a:chOff x="0" y="0"/>
          <a:chExt cx="0" cy="0"/>
        </a:xfrm>
      </p:grpSpPr>
      <p:sp>
        <p:nvSpPr>
          <p:cNvPr id="207" name="Google Shape;207;p26"/>
          <p:cNvSpPr/>
          <p:nvPr/>
        </p:nvSpPr>
        <p:spPr>
          <a:xfrm>
            <a:off x="4800600" y="-178"/>
            <a:ext cx="4800600" cy="731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txBox="1"/>
          <p:nvPr>
            <p:ph type="title"/>
          </p:nvPr>
        </p:nvSpPr>
        <p:spPr>
          <a:xfrm>
            <a:off x="278775" y="1753849"/>
            <a:ext cx="4247400" cy="2108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09" name="Google Shape;209;p26"/>
          <p:cNvSpPr txBox="1"/>
          <p:nvPr>
            <p:ph idx="1" type="subTitle"/>
          </p:nvPr>
        </p:nvSpPr>
        <p:spPr>
          <a:xfrm>
            <a:off x="278775" y="3986596"/>
            <a:ext cx="4247400" cy="17565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10" name="Google Shape;210;p26"/>
          <p:cNvSpPr txBox="1"/>
          <p:nvPr>
            <p:ph idx="2" type="body"/>
          </p:nvPr>
        </p:nvSpPr>
        <p:spPr>
          <a:xfrm>
            <a:off x="5186475" y="1029796"/>
            <a:ext cx="4028700" cy="52554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11" name="Google Shape;211;p26"/>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212" name="Shape 212"/>
        <p:cNvGrpSpPr/>
        <p:nvPr/>
      </p:nvGrpSpPr>
      <p:grpSpPr>
        <a:xfrm>
          <a:off x="0" y="0"/>
          <a:ext cx="0" cy="0"/>
          <a:chOff x="0" y="0"/>
          <a:chExt cx="0" cy="0"/>
        </a:xfrm>
      </p:grpSpPr>
      <p:sp>
        <p:nvSpPr>
          <p:cNvPr id="213" name="Google Shape;213;p27"/>
          <p:cNvSpPr txBox="1"/>
          <p:nvPr>
            <p:ph idx="1" type="body"/>
          </p:nvPr>
        </p:nvSpPr>
        <p:spPr>
          <a:xfrm>
            <a:off x="327285" y="6016818"/>
            <a:ext cx="6298800" cy="8607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214" name="Google Shape;214;p27"/>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15" name="Shape 215"/>
        <p:cNvGrpSpPr/>
        <p:nvPr/>
      </p:nvGrpSpPr>
      <p:grpSpPr>
        <a:xfrm>
          <a:off x="0" y="0"/>
          <a:ext cx="0" cy="0"/>
          <a:chOff x="0" y="0"/>
          <a:chExt cx="0" cy="0"/>
        </a:xfrm>
      </p:grpSpPr>
      <p:sp>
        <p:nvSpPr>
          <p:cNvPr id="216" name="Google Shape;216;p28"/>
          <p:cNvSpPr txBox="1"/>
          <p:nvPr>
            <p:ph hasCustomPrompt="1" type="title"/>
          </p:nvPr>
        </p:nvSpPr>
        <p:spPr>
          <a:xfrm>
            <a:off x="327285" y="1573156"/>
            <a:ext cx="8946900" cy="2792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7" name="Google Shape;217;p28"/>
          <p:cNvSpPr txBox="1"/>
          <p:nvPr>
            <p:ph idx="1" type="body"/>
          </p:nvPr>
        </p:nvSpPr>
        <p:spPr>
          <a:xfrm>
            <a:off x="327285" y="4483164"/>
            <a:ext cx="8946900" cy="1849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218" name="Google Shape;218;p28"/>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219" name="Shape 219"/>
        <p:cNvGrpSpPr/>
        <p:nvPr/>
      </p:nvGrpSpPr>
      <p:grpSpPr>
        <a:xfrm>
          <a:off x="0" y="0"/>
          <a:ext cx="0" cy="0"/>
          <a:chOff x="0" y="0"/>
          <a:chExt cx="0" cy="0"/>
        </a:xfrm>
      </p:grpSpPr>
      <p:sp>
        <p:nvSpPr>
          <p:cNvPr id="220" name="Google Shape;220;p29"/>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21" name="Shape 221"/>
        <p:cNvGrpSpPr/>
        <p:nvPr/>
      </p:nvGrpSpPr>
      <p:grpSpPr>
        <a:xfrm>
          <a:off x="0" y="0"/>
          <a:ext cx="0" cy="0"/>
          <a:chOff x="0" y="0"/>
          <a:chExt cx="0" cy="0"/>
        </a:xfrm>
      </p:grpSpPr>
      <p:sp>
        <p:nvSpPr>
          <p:cNvPr id="222" name="Google Shape;222;p30"/>
          <p:cNvSpPr txBox="1"/>
          <p:nvPr>
            <p:ph type="title"/>
          </p:nvPr>
        </p:nvSpPr>
        <p:spPr>
          <a:xfrm>
            <a:off x="711191" y="2606613"/>
            <a:ext cx="3378000" cy="211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223" name="Google Shape;223;p30"/>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4" name="Google Shape;224;p30"/>
          <p:cNvSpPr txBox="1"/>
          <p:nvPr>
            <p:ph idx="1" type="subTitle"/>
          </p:nvPr>
        </p:nvSpPr>
        <p:spPr>
          <a:xfrm>
            <a:off x="4626983" y="560000"/>
            <a:ext cx="46302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5" name="Google Shape;225;p30"/>
          <p:cNvSpPr txBox="1"/>
          <p:nvPr>
            <p:ph idx="2" type="subTitle"/>
          </p:nvPr>
        </p:nvSpPr>
        <p:spPr>
          <a:xfrm>
            <a:off x="4626983" y="1637980"/>
            <a:ext cx="46302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6" name="Google Shape;226;p30"/>
          <p:cNvSpPr txBox="1"/>
          <p:nvPr>
            <p:ph idx="3" type="subTitle"/>
          </p:nvPr>
        </p:nvSpPr>
        <p:spPr>
          <a:xfrm>
            <a:off x="4626983" y="4871922"/>
            <a:ext cx="46302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7" name="Google Shape;227;p30"/>
          <p:cNvSpPr txBox="1"/>
          <p:nvPr>
            <p:ph idx="4" type="subTitle"/>
          </p:nvPr>
        </p:nvSpPr>
        <p:spPr>
          <a:xfrm>
            <a:off x="4626983" y="2715961"/>
            <a:ext cx="46302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8" name="Google Shape;228;p30"/>
          <p:cNvSpPr txBox="1"/>
          <p:nvPr>
            <p:ph idx="5" type="subTitle"/>
          </p:nvPr>
        </p:nvSpPr>
        <p:spPr>
          <a:xfrm>
            <a:off x="4626983" y="5949902"/>
            <a:ext cx="46302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29" name="Google Shape;229;p30"/>
          <p:cNvSpPr txBox="1"/>
          <p:nvPr>
            <p:ph idx="6" type="subTitle"/>
          </p:nvPr>
        </p:nvSpPr>
        <p:spPr>
          <a:xfrm>
            <a:off x="4626983" y="3793941"/>
            <a:ext cx="46302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Mission" type="secHead">
  <p:cSld name="SECTION_HEADER">
    <p:spTree>
      <p:nvGrpSpPr>
        <p:cNvPr id="22" name="Shape 22"/>
        <p:cNvGrpSpPr/>
        <p:nvPr/>
      </p:nvGrpSpPr>
      <p:grpSpPr>
        <a:xfrm>
          <a:off x="0" y="0"/>
          <a:ext cx="0" cy="0"/>
          <a:chOff x="0" y="0"/>
          <a:chExt cx="0" cy="0"/>
        </a:xfrm>
      </p:grpSpPr>
      <p:sp>
        <p:nvSpPr>
          <p:cNvPr id="23" name="Google Shape;23;p4"/>
          <p:cNvSpPr/>
          <p:nvPr>
            <p:ph idx="2" type="pic"/>
          </p:nvPr>
        </p:nvSpPr>
        <p:spPr>
          <a:xfrm>
            <a:off x="5291764" y="289067"/>
            <a:ext cx="4100700" cy="3269100"/>
          </a:xfrm>
          <a:prstGeom prst="roundRect">
            <a:avLst>
              <a:gd fmla="val 2053" name="adj"/>
            </a:avLst>
          </a:prstGeom>
          <a:noFill/>
          <a:ln>
            <a:noFill/>
          </a:ln>
        </p:spPr>
      </p:sp>
      <p:sp>
        <p:nvSpPr>
          <p:cNvPr id="24" name="Google Shape;24;p4"/>
          <p:cNvSpPr txBox="1"/>
          <p:nvPr>
            <p:ph idx="1" type="body"/>
          </p:nvPr>
        </p:nvSpPr>
        <p:spPr>
          <a:xfrm>
            <a:off x="475204" y="2636124"/>
            <a:ext cx="3113700" cy="3471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Char char="●"/>
              <a:defRPr/>
            </a:lvl1pPr>
            <a:lvl2pPr indent="-304800" lvl="1" marL="914400">
              <a:spcBef>
                <a:spcPts val="0"/>
              </a:spcBef>
              <a:spcAft>
                <a:spcPts val="0"/>
              </a:spcAft>
              <a:buClr>
                <a:schemeClr val="dk2"/>
              </a:buClr>
              <a:buSzPts val="1200"/>
              <a:buChar char="○"/>
              <a:defRPr/>
            </a:lvl2pPr>
            <a:lvl3pPr indent="-304800" lvl="2" marL="1371600">
              <a:spcBef>
                <a:spcPts val="0"/>
              </a:spcBef>
              <a:spcAft>
                <a:spcPts val="0"/>
              </a:spcAft>
              <a:buClr>
                <a:schemeClr val="dk2"/>
              </a:buClr>
              <a:buSzPts val="1200"/>
              <a:buChar char="■"/>
              <a:defRPr/>
            </a:lvl3pPr>
            <a:lvl4pPr indent="-304800" lvl="3" marL="1828800">
              <a:spcBef>
                <a:spcPts val="0"/>
              </a:spcBef>
              <a:spcAft>
                <a:spcPts val="0"/>
              </a:spcAft>
              <a:buClr>
                <a:schemeClr val="dk2"/>
              </a:buClr>
              <a:buSzPts val="1200"/>
              <a:buChar char="●"/>
              <a:defRPr/>
            </a:lvl4pPr>
            <a:lvl5pPr indent="-304800" lvl="4" marL="2286000">
              <a:spcBef>
                <a:spcPts val="0"/>
              </a:spcBef>
              <a:spcAft>
                <a:spcPts val="0"/>
              </a:spcAft>
              <a:buClr>
                <a:schemeClr val="dk2"/>
              </a:buClr>
              <a:buSzPts val="1200"/>
              <a:buChar char="○"/>
              <a:defRPr/>
            </a:lvl5pPr>
            <a:lvl6pPr indent="-304800" lvl="5" marL="2743200">
              <a:spcBef>
                <a:spcPts val="0"/>
              </a:spcBef>
              <a:spcAft>
                <a:spcPts val="0"/>
              </a:spcAft>
              <a:buClr>
                <a:schemeClr val="dk2"/>
              </a:buClr>
              <a:buSzPts val="1200"/>
              <a:buChar char="■"/>
              <a:defRPr/>
            </a:lvl6pPr>
            <a:lvl7pPr indent="-304800" lvl="6" marL="3200400">
              <a:spcBef>
                <a:spcPts val="0"/>
              </a:spcBef>
              <a:spcAft>
                <a:spcPts val="0"/>
              </a:spcAft>
              <a:buClr>
                <a:schemeClr val="dk2"/>
              </a:buClr>
              <a:buSzPts val="1200"/>
              <a:buChar char="●"/>
              <a:defRPr/>
            </a:lvl7pPr>
            <a:lvl8pPr indent="-304800" lvl="7" marL="3657600">
              <a:spcBef>
                <a:spcPts val="0"/>
              </a:spcBef>
              <a:spcAft>
                <a:spcPts val="0"/>
              </a:spcAft>
              <a:buClr>
                <a:schemeClr val="dk2"/>
              </a:buClr>
              <a:buSzPts val="1200"/>
              <a:buChar char="○"/>
              <a:defRPr/>
            </a:lvl8pPr>
            <a:lvl9pPr indent="-304800" lvl="8" marL="4114800">
              <a:spcBef>
                <a:spcPts val="0"/>
              </a:spcBef>
              <a:spcAft>
                <a:spcPts val="0"/>
              </a:spcAft>
              <a:buClr>
                <a:schemeClr val="dk2"/>
              </a:buClr>
              <a:buSzPts val="1200"/>
              <a:buChar char="■"/>
              <a:defRPr/>
            </a:lvl9pPr>
          </a:lstStyle>
          <a:p/>
        </p:txBody>
      </p:sp>
      <p:sp>
        <p:nvSpPr>
          <p:cNvPr id="25" name="Google Shape;25;p4"/>
          <p:cNvSpPr txBox="1"/>
          <p:nvPr>
            <p:ph type="title"/>
          </p:nvPr>
        </p:nvSpPr>
        <p:spPr>
          <a:xfrm>
            <a:off x="475204" y="848782"/>
            <a:ext cx="4477200" cy="1904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26" name="Google Shape;26;p4"/>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614">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30" name="Shape 230"/>
        <p:cNvGrpSpPr/>
        <p:nvPr/>
      </p:nvGrpSpPr>
      <p:grpSpPr>
        <a:xfrm>
          <a:off x="0" y="0"/>
          <a:ext cx="0" cy="0"/>
          <a:chOff x="0" y="0"/>
          <a:chExt cx="0" cy="0"/>
        </a:xfrm>
      </p:grpSpPr>
      <p:sp>
        <p:nvSpPr>
          <p:cNvPr id="231" name="Google Shape;231;p31"/>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232" name="Google Shape;232;p31"/>
          <p:cNvSpPr txBox="1"/>
          <p:nvPr>
            <p:ph idx="1" type="body"/>
          </p:nvPr>
        </p:nvSpPr>
        <p:spPr>
          <a:xfrm>
            <a:off x="327285" y="1639076"/>
            <a:ext cx="4697700" cy="4858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3" name="Google Shape;233;p31"/>
          <p:cNvSpPr/>
          <p:nvPr>
            <p:ph idx="2" type="pic"/>
          </p:nvPr>
        </p:nvSpPr>
        <p:spPr>
          <a:xfrm>
            <a:off x="5241625" y="1639502"/>
            <a:ext cx="4032300" cy="4858800"/>
          </a:xfrm>
          <a:prstGeom prst="rect">
            <a:avLst/>
          </a:prstGeom>
          <a:noFill/>
          <a:ln>
            <a:noFill/>
          </a:ln>
        </p:spPr>
      </p:sp>
      <p:sp>
        <p:nvSpPr>
          <p:cNvPr id="234" name="Google Shape;234;p31"/>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235" name="Shape 235"/>
        <p:cNvGrpSpPr/>
        <p:nvPr/>
      </p:nvGrpSpPr>
      <p:grpSpPr>
        <a:xfrm>
          <a:off x="0" y="0"/>
          <a:ext cx="0" cy="0"/>
          <a:chOff x="0" y="0"/>
          <a:chExt cx="0" cy="0"/>
        </a:xfrm>
      </p:grpSpPr>
      <p:sp>
        <p:nvSpPr>
          <p:cNvPr id="236" name="Google Shape;236;p32"/>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7" name="Google Shape;237;p32"/>
          <p:cNvSpPr txBox="1"/>
          <p:nvPr>
            <p:ph type="title"/>
          </p:nvPr>
        </p:nvSpPr>
        <p:spPr>
          <a:xfrm>
            <a:off x="507334" y="640036"/>
            <a:ext cx="8594100" cy="10782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38" name="Google Shape;238;p32"/>
          <p:cNvSpPr txBox="1"/>
          <p:nvPr>
            <p:ph idx="1" type="body"/>
          </p:nvPr>
        </p:nvSpPr>
        <p:spPr>
          <a:xfrm>
            <a:off x="507308" y="3182631"/>
            <a:ext cx="3800700" cy="337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9" name="Google Shape;239;p32"/>
          <p:cNvSpPr txBox="1"/>
          <p:nvPr>
            <p:ph idx="2" type="body"/>
          </p:nvPr>
        </p:nvSpPr>
        <p:spPr>
          <a:xfrm>
            <a:off x="5300400" y="3182631"/>
            <a:ext cx="3800700" cy="337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0" name="Google Shape;240;p32"/>
          <p:cNvSpPr txBox="1"/>
          <p:nvPr>
            <p:ph idx="3" type="subTitle"/>
          </p:nvPr>
        </p:nvSpPr>
        <p:spPr>
          <a:xfrm>
            <a:off x="507308" y="1900318"/>
            <a:ext cx="38007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41" name="Google Shape;241;p32"/>
          <p:cNvSpPr txBox="1"/>
          <p:nvPr>
            <p:ph idx="4" type="subTitle"/>
          </p:nvPr>
        </p:nvSpPr>
        <p:spPr>
          <a:xfrm>
            <a:off x="5300400" y="1900318"/>
            <a:ext cx="3800700" cy="7719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42" name="Shape 242"/>
        <p:cNvGrpSpPr/>
        <p:nvPr/>
      </p:nvGrpSpPr>
      <p:grpSpPr>
        <a:xfrm>
          <a:off x="0" y="0"/>
          <a:ext cx="0" cy="0"/>
          <a:chOff x="0" y="0"/>
          <a:chExt cx="0" cy="0"/>
        </a:xfrm>
      </p:grpSpPr>
      <p:sp>
        <p:nvSpPr>
          <p:cNvPr id="243" name="Google Shape;243;p33"/>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4" name="Google Shape;244;p33"/>
          <p:cNvSpPr txBox="1"/>
          <p:nvPr>
            <p:ph idx="1" type="body"/>
          </p:nvPr>
        </p:nvSpPr>
        <p:spPr>
          <a:xfrm>
            <a:off x="507334" y="3438222"/>
            <a:ext cx="2578200" cy="337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5" name="Google Shape;245;p33"/>
          <p:cNvSpPr txBox="1"/>
          <p:nvPr>
            <p:ph idx="2" type="body"/>
          </p:nvPr>
        </p:nvSpPr>
        <p:spPr>
          <a:xfrm>
            <a:off x="3515111" y="3438222"/>
            <a:ext cx="2578200" cy="337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6" name="Google Shape;246;p33"/>
          <p:cNvSpPr txBox="1"/>
          <p:nvPr>
            <p:ph idx="3" type="body"/>
          </p:nvPr>
        </p:nvSpPr>
        <p:spPr>
          <a:xfrm>
            <a:off x="6522889" y="3438222"/>
            <a:ext cx="2578200" cy="3375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7" name="Google Shape;247;p33"/>
          <p:cNvSpPr txBox="1"/>
          <p:nvPr>
            <p:ph type="title"/>
          </p:nvPr>
        </p:nvSpPr>
        <p:spPr>
          <a:xfrm>
            <a:off x="507334" y="640036"/>
            <a:ext cx="8594100" cy="10782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48" name="Google Shape;248;p33"/>
          <p:cNvSpPr txBox="1"/>
          <p:nvPr>
            <p:ph idx="4" type="subTitle"/>
          </p:nvPr>
        </p:nvSpPr>
        <p:spPr>
          <a:xfrm>
            <a:off x="507334" y="1900302"/>
            <a:ext cx="2578200" cy="1107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49" name="Google Shape;249;p33"/>
          <p:cNvSpPr txBox="1"/>
          <p:nvPr>
            <p:ph idx="5" type="subTitle"/>
          </p:nvPr>
        </p:nvSpPr>
        <p:spPr>
          <a:xfrm>
            <a:off x="3515111" y="1900302"/>
            <a:ext cx="2578200" cy="1107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0" name="Google Shape;250;p33"/>
          <p:cNvSpPr txBox="1"/>
          <p:nvPr>
            <p:ph idx="6" type="subTitle"/>
          </p:nvPr>
        </p:nvSpPr>
        <p:spPr>
          <a:xfrm>
            <a:off x="6522889" y="1900302"/>
            <a:ext cx="2578200" cy="11070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51" name="Shape 251"/>
        <p:cNvGrpSpPr/>
        <p:nvPr/>
      </p:nvGrpSpPr>
      <p:grpSpPr>
        <a:xfrm>
          <a:off x="0" y="0"/>
          <a:ext cx="0" cy="0"/>
          <a:chOff x="0" y="0"/>
          <a:chExt cx="0" cy="0"/>
        </a:xfrm>
      </p:grpSpPr>
      <p:sp>
        <p:nvSpPr>
          <p:cNvPr id="252" name="Google Shape;252;p34"/>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3" name="Google Shape;253;p34"/>
          <p:cNvSpPr txBox="1"/>
          <p:nvPr>
            <p:ph idx="1" type="body"/>
          </p:nvPr>
        </p:nvSpPr>
        <p:spPr>
          <a:xfrm>
            <a:off x="385061" y="2501821"/>
            <a:ext cx="4030500" cy="1619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4" name="Google Shape;254;p34"/>
          <p:cNvSpPr txBox="1"/>
          <p:nvPr>
            <p:ph idx="2" type="body"/>
          </p:nvPr>
        </p:nvSpPr>
        <p:spPr>
          <a:xfrm>
            <a:off x="5185661" y="2501821"/>
            <a:ext cx="4030500" cy="1619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5" name="Google Shape;255;p34"/>
          <p:cNvSpPr txBox="1"/>
          <p:nvPr>
            <p:ph idx="3" type="body"/>
          </p:nvPr>
        </p:nvSpPr>
        <p:spPr>
          <a:xfrm>
            <a:off x="385088" y="5189084"/>
            <a:ext cx="4030500" cy="1619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6" name="Google Shape;256;p34"/>
          <p:cNvSpPr txBox="1"/>
          <p:nvPr>
            <p:ph idx="4" type="body"/>
          </p:nvPr>
        </p:nvSpPr>
        <p:spPr>
          <a:xfrm>
            <a:off x="5185688" y="5189084"/>
            <a:ext cx="4030500" cy="1619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7" name="Google Shape;257;p34"/>
          <p:cNvSpPr txBox="1"/>
          <p:nvPr>
            <p:ph type="title"/>
          </p:nvPr>
        </p:nvSpPr>
        <p:spPr>
          <a:xfrm>
            <a:off x="385088" y="640036"/>
            <a:ext cx="8594100" cy="10782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58" name="Google Shape;258;p34"/>
          <p:cNvSpPr txBox="1"/>
          <p:nvPr>
            <p:ph idx="5" type="subTitle"/>
          </p:nvPr>
        </p:nvSpPr>
        <p:spPr>
          <a:xfrm>
            <a:off x="385101" y="1817468"/>
            <a:ext cx="4030500" cy="6846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9" name="Google Shape;259;p34"/>
          <p:cNvSpPr txBox="1"/>
          <p:nvPr>
            <p:ph idx="6" type="subTitle"/>
          </p:nvPr>
        </p:nvSpPr>
        <p:spPr>
          <a:xfrm>
            <a:off x="5185674" y="1817468"/>
            <a:ext cx="4030500" cy="6846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0" name="Google Shape;260;p34"/>
          <p:cNvSpPr txBox="1"/>
          <p:nvPr>
            <p:ph idx="7" type="subTitle"/>
          </p:nvPr>
        </p:nvSpPr>
        <p:spPr>
          <a:xfrm>
            <a:off x="5185699" y="4504693"/>
            <a:ext cx="4030500" cy="6846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1" name="Google Shape;261;p34"/>
          <p:cNvSpPr txBox="1"/>
          <p:nvPr>
            <p:ph idx="8" type="subTitle"/>
          </p:nvPr>
        </p:nvSpPr>
        <p:spPr>
          <a:xfrm>
            <a:off x="385088" y="4504693"/>
            <a:ext cx="4030500" cy="6846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262" name="Shape 262"/>
        <p:cNvGrpSpPr/>
        <p:nvPr/>
      </p:nvGrpSpPr>
      <p:grpSpPr>
        <a:xfrm>
          <a:off x="0" y="0"/>
          <a:ext cx="0" cy="0"/>
          <a:chOff x="0" y="0"/>
          <a:chExt cx="0" cy="0"/>
        </a:xfrm>
      </p:grpSpPr>
      <p:sp>
        <p:nvSpPr>
          <p:cNvPr id="263" name="Google Shape;263;p35"/>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264" name="Google Shape;264;p35"/>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5" name="Google Shape;265;p35"/>
          <p:cNvSpPr/>
          <p:nvPr>
            <p:ph idx="2" type="pic"/>
          </p:nvPr>
        </p:nvSpPr>
        <p:spPr>
          <a:xfrm>
            <a:off x="327285" y="1664604"/>
            <a:ext cx="8946900" cy="49677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266" name="Shape 266"/>
        <p:cNvGrpSpPr/>
        <p:nvPr/>
      </p:nvGrpSpPr>
      <p:grpSpPr>
        <a:xfrm>
          <a:off x="0" y="0"/>
          <a:ext cx="0" cy="0"/>
          <a:chOff x="0" y="0"/>
          <a:chExt cx="0" cy="0"/>
        </a:xfrm>
      </p:grpSpPr>
      <p:sp>
        <p:nvSpPr>
          <p:cNvPr id="267" name="Google Shape;267;p36"/>
          <p:cNvSpPr txBox="1"/>
          <p:nvPr>
            <p:ph idx="1" type="body"/>
          </p:nvPr>
        </p:nvSpPr>
        <p:spPr>
          <a:xfrm>
            <a:off x="327285" y="5802987"/>
            <a:ext cx="4228800" cy="131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68" name="Google Shape;268;p36"/>
          <p:cNvSpPr/>
          <p:nvPr>
            <p:ph idx="2" type="pic"/>
          </p:nvPr>
        </p:nvSpPr>
        <p:spPr>
          <a:xfrm>
            <a:off x="5045066" y="1611804"/>
            <a:ext cx="4228800" cy="3403200"/>
          </a:xfrm>
          <a:prstGeom prst="rect">
            <a:avLst/>
          </a:prstGeom>
          <a:noFill/>
          <a:ln>
            <a:noFill/>
          </a:ln>
        </p:spPr>
      </p:sp>
      <p:sp>
        <p:nvSpPr>
          <p:cNvPr id="269" name="Google Shape;269;p36"/>
          <p:cNvSpPr/>
          <p:nvPr>
            <p:ph idx="3" type="pic"/>
          </p:nvPr>
        </p:nvSpPr>
        <p:spPr>
          <a:xfrm>
            <a:off x="327311" y="1611804"/>
            <a:ext cx="4228800" cy="3403200"/>
          </a:xfrm>
          <a:prstGeom prst="rect">
            <a:avLst/>
          </a:prstGeom>
          <a:noFill/>
          <a:ln>
            <a:noFill/>
          </a:ln>
        </p:spPr>
      </p:sp>
      <p:sp>
        <p:nvSpPr>
          <p:cNvPr id="270" name="Google Shape;270;p36"/>
          <p:cNvSpPr txBox="1"/>
          <p:nvPr>
            <p:ph idx="4" type="body"/>
          </p:nvPr>
        </p:nvSpPr>
        <p:spPr>
          <a:xfrm>
            <a:off x="5045066" y="5802987"/>
            <a:ext cx="4228800" cy="1317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1" name="Google Shape;271;p36"/>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36"/>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273" name="Google Shape;273;p36"/>
          <p:cNvSpPr txBox="1"/>
          <p:nvPr>
            <p:ph idx="5" type="subTitle"/>
          </p:nvPr>
        </p:nvSpPr>
        <p:spPr>
          <a:xfrm>
            <a:off x="327311" y="5095680"/>
            <a:ext cx="4228800" cy="684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74" name="Google Shape;274;p36"/>
          <p:cNvSpPr txBox="1"/>
          <p:nvPr>
            <p:ph idx="6" type="subTitle"/>
          </p:nvPr>
        </p:nvSpPr>
        <p:spPr>
          <a:xfrm>
            <a:off x="5045066" y="5095680"/>
            <a:ext cx="4228800" cy="684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275" name="Shape 275"/>
        <p:cNvGrpSpPr/>
        <p:nvPr/>
      </p:nvGrpSpPr>
      <p:grpSpPr>
        <a:xfrm>
          <a:off x="0" y="0"/>
          <a:ext cx="0" cy="0"/>
          <a:chOff x="0" y="0"/>
          <a:chExt cx="0" cy="0"/>
        </a:xfrm>
      </p:grpSpPr>
      <p:sp>
        <p:nvSpPr>
          <p:cNvPr id="276" name="Google Shape;276;p37"/>
          <p:cNvSpPr txBox="1"/>
          <p:nvPr>
            <p:ph idx="1" type="body"/>
          </p:nvPr>
        </p:nvSpPr>
        <p:spPr>
          <a:xfrm>
            <a:off x="327285" y="5563307"/>
            <a:ext cx="2758800" cy="1448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7" name="Google Shape;277;p37"/>
          <p:cNvSpPr/>
          <p:nvPr>
            <p:ph idx="2" type="pic"/>
          </p:nvPr>
        </p:nvSpPr>
        <p:spPr>
          <a:xfrm>
            <a:off x="6515486" y="1604729"/>
            <a:ext cx="2758800" cy="3232800"/>
          </a:xfrm>
          <a:prstGeom prst="rect">
            <a:avLst/>
          </a:prstGeom>
          <a:noFill/>
          <a:ln>
            <a:noFill/>
          </a:ln>
        </p:spPr>
      </p:sp>
      <p:sp>
        <p:nvSpPr>
          <p:cNvPr id="278" name="Google Shape;278;p37"/>
          <p:cNvSpPr/>
          <p:nvPr>
            <p:ph idx="3" type="pic"/>
          </p:nvPr>
        </p:nvSpPr>
        <p:spPr>
          <a:xfrm>
            <a:off x="327311" y="1604729"/>
            <a:ext cx="2758800" cy="3232800"/>
          </a:xfrm>
          <a:prstGeom prst="rect">
            <a:avLst/>
          </a:prstGeom>
          <a:noFill/>
          <a:ln>
            <a:noFill/>
          </a:ln>
        </p:spPr>
      </p:sp>
      <p:sp>
        <p:nvSpPr>
          <p:cNvPr id="279" name="Google Shape;279;p37"/>
          <p:cNvSpPr txBox="1"/>
          <p:nvPr>
            <p:ph idx="4" type="body"/>
          </p:nvPr>
        </p:nvSpPr>
        <p:spPr>
          <a:xfrm>
            <a:off x="6515486" y="5563307"/>
            <a:ext cx="2758800" cy="1448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0" name="Google Shape;280;p37"/>
          <p:cNvSpPr/>
          <p:nvPr>
            <p:ph idx="5" type="pic"/>
          </p:nvPr>
        </p:nvSpPr>
        <p:spPr>
          <a:xfrm>
            <a:off x="3418013" y="1604729"/>
            <a:ext cx="2758800" cy="3232800"/>
          </a:xfrm>
          <a:prstGeom prst="rect">
            <a:avLst/>
          </a:prstGeom>
          <a:noFill/>
          <a:ln>
            <a:noFill/>
          </a:ln>
        </p:spPr>
      </p:sp>
      <p:sp>
        <p:nvSpPr>
          <p:cNvPr id="281" name="Google Shape;281;p37"/>
          <p:cNvSpPr txBox="1"/>
          <p:nvPr>
            <p:ph idx="6" type="body"/>
          </p:nvPr>
        </p:nvSpPr>
        <p:spPr>
          <a:xfrm>
            <a:off x="3418013" y="5563307"/>
            <a:ext cx="2758800" cy="14487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2" name="Google Shape;282;p37"/>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3" name="Google Shape;283;p37"/>
          <p:cNvSpPr txBox="1"/>
          <p:nvPr>
            <p:ph type="title"/>
          </p:nvPr>
        </p:nvSpPr>
        <p:spPr>
          <a:xfrm>
            <a:off x="327285" y="632924"/>
            <a:ext cx="8946900" cy="814500"/>
          </a:xfrm>
          <a:prstGeom prst="rect">
            <a:avLst/>
          </a:prstGeom>
        </p:spPr>
        <p:txBody>
          <a:bodyPr anchorCtr="0" anchor="t" bIns="91425" lIns="91425" spcFirstLastPara="1" rIns="91425" wrap="square" tIns="91425">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284" name="Google Shape;284;p37"/>
          <p:cNvSpPr txBox="1"/>
          <p:nvPr>
            <p:ph idx="7" type="subTitle"/>
          </p:nvPr>
        </p:nvSpPr>
        <p:spPr>
          <a:xfrm>
            <a:off x="327311" y="4878933"/>
            <a:ext cx="2758800" cy="684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85" name="Google Shape;285;p37"/>
          <p:cNvSpPr txBox="1"/>
          <p:nvPr>
            <p:ph idx="8" type="subTitle"/>
          </p:nvPr>
        </p:nvSpPr>
        <p:spPr>
          <a:xfrm>
            <a:off x="6515486" y="4878933"/>
            <a:ext cx="2758800" cy="684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86" name="Google Shape;286;p37"/>
          <p:cNvSpPr txBox="1"/>
          <p:nvPr>
            <p:ph idx="9" type="subTitle"/>
          </p:nvPr>
        </p:nvSpPr>
        <p:spPr>
          <a:xfrm>
            <a:off x="3418013" y="4878933"/>
            <a:ext cx="2758800" cy="6846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287" name="Shape 287"/>
        <p:cNvGrpSpPr/>
        <p:nvPr/>
      </p:nvGrpSpPr>
      <p:grpSpPr>
        <a:xfrm>
          <a:off x="0" y="0"/>
          <a:ext cx="0" cy="0"/>
          <a:chOff x="0" y="0"/>
          <a:chExt cx="0" cy="0"/>
        </a:xfrm>
      </p:grpSpPr>
      <p:sp>
        <p:nvSpPr>
          <p:cNvPr id="288" name="Google Shape;288;p38"/>
          <p:cNvSpPr/>
          <p:nvPr>
            <p:ph idx="2" type="pic"/>
          </p:nvPr>
        </p:nvSpPr>
        <p:spPr>
          <a:xfrm>
            <a:off x="327285" y="632924"/>
            <a:ext cx="8946900" cy="5999400"/>
          </a:xfrm>
          <a:prstGeom prst="rect">
            <a:avLst/>
          </a:prstGeom>
          <a:noFill/>
          <a:ln>
            <a:noFill/>
          </a:ln>
        </p:spPr>
      </p:sp>
      <p:sp>
        <p:nvSpPr>
          <p:cNvPr id="289" name="Google Shape;289;p38"/>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290" name="Shape 290"/>
        <p:cNvGrpSpPr/>
        <p:nvPr/>
      </p:nvGrpSpPr>
      <p:grpSpPr>
        <a:xfrm>
          <a:off x="0" y="0"/>
          <a:ext cx="0" cy="0"/>
          <a:chOff x="0" y="0"/>
          <a:chExt cx="0" cy="0"/>
        </a:xfrm>
      </p:grpSpPr>
      <p:sp>
        <p:nvSpPr>
          <p:cNvPr id="291" name="Google Shape;291;p39"/>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2" name="Google Shape;292;p39"/>
          <p:cNvSpPr/>
          <p:nvPr>
            <p:ph idx="2" type="pic"/>
          </p:nvPr>
        </p:nvSpPr>
        <p:spPr>
          <a:xfrm>
            <a:off x="3559080" y="169120"/>
            <a:ext cx="1725900" cy="2183400"/>
          </a:xfrm>
          <a:prstGeom prst="rect">
            <a:avLst/>
          </a:prstGeom>
          <a:noFill/>
          <a:ln>
            <a:noFill/>
          </a:ln>
        </p:spPr>
      </p:sp>
      <p:sp>
        <p:nvSpPr>
          <p:cNvPr id="293" name="Google Shape;293;p39"/>
          <p:cNvSpPr/>
          <p:nvPr>
            <p:ph idx="3" type="pic"/>
          </p:nvPr>
        </p:nvSpPr>
        <p:spPr>
          <a:xfrm>
            <a:off x="5455732" y="169120"/>
            <a:ext cx="1725900" cy="2183400"/>
          </a:xfrm>
          <a:prstGeom prst="rect">
            <a:avLst/>
          </a:prstGeom>
          <a:noFill/>
          <a:ln>
            <a:noFill/>
          </a:ln>
        </p:spPr>
      </p:sp>
      <p:sp>
        <p:nvSpPr>
          <p:cNvPr id="294" name="Google Shape;294;p39"/>
          <p:cNvSpPr/>
          <p:nvPr>
            <p:ph idx="4" type="pic"/>
          </p:nvPr>
        </p:nvSpPr>
        <p:spPr>
          <a:xfrm>
            <a:off x="7352383" y="169120"/>
            <a:ext cx="1725900" cy="2183400"/>
          </a:xfrm>
          <a:prstGeom prst="rect">
            <a:avLst/>
          </a:prstGeom>
          <a:noFill/>
          <a:ln>
            <a:noFill/>
          </a:ln>
        </p:spPr>
      </p:sp>
      <p:sp>
        <p:nvSpPr>
          <p:cNvPr id="295" name="Google Shape;295;p39"/>
          <p:cNvSpPr/>
          <p:nvPr>
            <p:ph idx="5" type="pic"/>
          </p:nvPr>
        </p:nvSpPr>
        <p:spPr>
          <a:xfrm>
            <a:off x="3559067" y="2565990"/>
            <a:ext cx="1725900" cy="2183400"/>
          </a:xfrm>
          <a:prstGeom prst="rect">
            <a:avLst/>
          </a:prstGeom>
          <a:noFill/>
          <a:ln>
            <a:noFill/>
          </a:ln>
        </p:spPr>
      </p:sp>
      <p:sp>
        <p:nvSpPr>
          <p:cNvPr id="296" name="Google Shape;296;p39"/>
          <p:cNvSpPr/>
          <p:nvPr>
            <p:ph idx="6" type="pic"/>
          </p:nvPr>
        </p:nvSpPr>
        <p:spPr>
          <a:xfrm>
            <a:off x="5455719" y="2565990"/>
            <a:ext cx="1725900" cy="2183400"/>
          </a:xfrm>
          <a:prstGeom prst="rect">
            <a:avLst/>
          </a:prstGeom>
          <a:noFill/>
          <a:ln>
            <a:noFill/>
          </a:ln>
        </p:spPr>
      </p:sp>
      <p:sp>
        <p:nvSpPr>
          <p:cNvPr id="297" name="Google Shape;297;p39"/>
          <p:cNvSpPr/>
          <p:nvPr>
            <p:ph idx="7" type="pic"/>
          </p:nvPr>
        </p:nvSpPr>
        <p:spPr>
          <a:xfrm>
            <a:off x="7352370" y="2565990"/>
            <a:ext cx="1725900" cy="2183400"/>
          </a:xfrm>
          <a:prstGeom prst="rect">
            <a:avLst/>
          </a:prstGeom>
          <a:noFill/>
          <a:ln>
            <a:noFill/>
          </a:ln>
        </p:spPr>
      </p:sp>
      <p:sp>
        <p:nvSpPr>
          <p:cNvPr id="298" name="Google Shape;298;p39"/>
          <p:cNvSpPr txBox="1"/>
          <p:nvPr>
            <p:ph type="title"/>
          </p:nvPr>
        </p:nvSpPr>
        <p:spPr>
          <a:xfrm>
            <a:off x="369128" y="632924"/>
            <a:ext cx="2726700" cy="2427000"/>
          </a:xfrm>
          <a:prstGeom prst="rect">
            <a:avLst/>
          </a:prstGeom>
        </p:spPr>
        <p:txBody>
          <a:bodyPr anchorCtr="0" anchor="t" bIns="91425" lIns="91425" spcFirstLastPara="1" rIns="91425" wrap="square" tIns="91425">
            <a:sp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299" name="Google Shape;299;p39"/>
          <p:cNvSpPr/>
          <p:nvPr>
            <p:ph idx="8" type="pic"/>
          </p:nvPr>
        </p:nvSpPr>
        <p:spPr>
          <a:xfrm>
            <a:off x="3559067" y="4962826"/>
            <a:ext cx="1725900" cy="2183400"/>
          </a:xfrm>
          <a:prstGeom prst="rect">
            <a:avLst/>
          </a:prstGeom>
          <a:noFill/>
          <a:ln>
            <a:noFill/>
          </a:ln>
        </p:spPr>
      </p:sp>
      <p:sp>
        <p:nvSpPr>
          <p:cNvPr id="300" name="Google Shape;300;p39"/>
          <p:cNvSpPr/>
          <p:nvPr>
            <p:ph idx="9" type="pic"/>
          </p:nvPr>
        </p:nvSpPr>
        <p:spPr>
          <a:xfrm>
            <a:off x="5455719" y="4962826"/>
            <a:ext cx="1725900" cy="2183400"/>
          </a:xfrm>
          <a:prstGeom prst="rect">
            <a:avLst/>
          </a:prstGeom>
          <a:noFill/>
          <a:ln>
            <a:noFill/>
          </a:ln>
        </p:spPr>
      </p:sp>
      <p:sp>
        <p:nvSpPr>
          <p:cNvPr id="301" name="Google Shape;301;p39"/>
          <p:cNvSpPr/>
          <p:nvPr>
            <p:ph idx="13" type="pic"/>
          </p:nvPr>
        </p:nvSpPr>
        <p:spPr>
          <a:xfrm>
            <a:off x="7352370" y="4962826"/>
            <a:ext cx="1725900" cy="2183400"/>
          </a:xfrm>
          <a:prstGeom prst="rect">
            <a:avLst/>
          </a:prstGeom>
          <a:noFill/>
          <a:ln>
            <a:noFill/>
          </a:ln>
        </p:spPr>
      </p:sp>
    </p:spTree>
  </p:cSld>
  <p:clrMapOvr>
    <a:masterClrMapping/>
  </p:clrMapOvr>
  <p:extLst>
    <p:ext uri="{DCECCB84-F9BA-43D5-87BE-67443E8EF086}">
      <p15:sldGuideLst>
        <p15:guide id="1" pos="5842">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2" name="Shape 302"/>
        <p:cNvGrpSpPr/>
        <p:nvPr/>
      </p:nvGrpSpPr>
      <p:grpSpPr>
        <a:xfrm>
          <a:off x="0" y="0"/>
          <a:ext cx="0" cy="0"/>
          <a:chOff x="0" y="0"/>
          <a:chExt cx="0" cy="0"/>
        </a:xfrm>
      </p:grpSpPr>
      <p:sp>
        <p:nvSpPr>
          <p:cNvPr id="303" name="Google Shape;303;p40"/>
          <p:cNvSpPr txBox="1"/>
          <p:nvPr>
            <p:ph type="title"/>
          </p:nvPr>
        </p:nvSpPr>
        <p:spPr>
          <a:xfrm>
            <a:off x="661333" y="487680"/>
            <a:ext cx="3096600" cy="1707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1"/>
              </a:buClr>
              <a:buSzPts val="2400"/>
              <a:buFont typeface="Avenir"/>
              <a:buNone/>
              <a:defRPr sz="2400"/>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p:txBody>
      </p:sp>
      <p:sp>
        <p:nvSpPr>
          <p:cNvPr id="304" name="Google Shape;304;p40"/>
          <p:cNvSpPr/>
          <p:nvPr>
            <p:ph idx="2" type="pic"/>
          </p:nvPr>
        </p:nvSpPr>
        <p:spPr>
          <a:xfrm>
            <a:off x="4081761" y="1053253"/>
            <a:ext cx="4860900" cy="5198400"/>
          </a:xfrm>
          <a:prstGeom prst="rect">
            <a:avLst/>
          </a:prstGeom>
          <a:noFill/>
          <a:ln>
            <a:noFill/>
          </a:ln>
        </p:spPr>
      </p:sp>
      <p:sp>
        <p:nvSpPr>
          <p:cNvPr id="305" name="Google Shape;305;p40"/>
          <p:cNvSpPr txBox="1"/>
          <p:nvPr>
            <p:ph idx="1" type="body"/>
          </p:nvPr>
        </p:nvSpPr>
        <p:spPr>
          <a:xfrm>
            <a:off x="661333" y="2194560"/>
            <a:ext cx="3096600" cy="4065600"/>
          </a:xfrm>
          <a:prstGeom prst="rect">
            <a:avLst/>
          </a:prstGeom>
          <a:noFill/>
          <a:ln>
            <a:noFill/>
          </a:ln>
        </p:spPr>
        <p:txBody>
          <a:bodyPr anchorCtr="0" anchor="t" bIns="34275" lIns="68575" spcFirstLastPara="1" rIns="68575" wrap="square" tIns="34275">
            <a:normAutofit/>
          </a:bodyPr>
          <a:lstStyle>
            <a:lvl1pPr indent="-228600" lvl="0" marL="457200" algn="l">
              <a:lnSpc>
                <a:spcPct val="110000"/>
              </a:lnSpc>
              <a:spcBef>
                <a:spcPts val="800"/>
              </a:spcBef>
              <a:spcAft>
                <a:spcPts val="0"/>
              </a:spcAft>
              <a:buSzPts val="1200"/>
              <a:buNone/>
              <a:defRPr sz="1200"/>
            </a:lvl1pPr>
            <a:lvl2pPr indent="-228600" lvl="1" marL="914400" algn="l">
              <a:lnSpc>
                <a:spcPct val="110000"/>
              </a:lnSpc>
              <a:spcBef>
                <a:spcPts val="400"/>
              </a:spcBef>
              <a:spcAft>
                <a:spcPts val="0"/>
              </a:spcAft>
              <a:buSzPts val="1100"/>
              <a:buNone/>
              <a:defRPr sz="1100"/>
            </a:lvl2pPr>
            <a:lvl3pPr indent="-228600" lvl="2" marL="1371600" algn="l">
              <a:lnSpc>
                <a:spcPct val="110000"/>
              </a:lnSpc>
              <a:spcBef>
                <a:spcPts val="400"/>
              </a:spcBef>
              <a:spcAft>
                <a:spcPts val="0"/>
              </a:spcAft>
              <a:buSzPts val="900"/>
              <a:buNone/>
              <a:defRPr sz="900"/>
            </a:lvl3pPr>
            <a:lvl4pPr indent="-228600" lvl="3" marL="1828800" algn="l">
              <a:lnSpc>
                <a:spcPct val="110000"/>
              </a:lnSpc>
              <a:spcBef>
                <a:spcPts val="400"/>
              </a:spcBef>
              <a:spcAft>
                <a:spcPts val="0"/>
              </a:spcAft>
              <a:buSzPts val="800"/>
              <a:buNone/>
              <a:defRPr sz="800"/>
            </a:lvl4pPr>
            <a:lvl5pPr indent="-228600" lvl="4" marL="2286000" algn="l">
              <a:lnSpc>
                <a:spcPct val="11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06" name="Google Shape;306;p40"/>
          <p:cNvSpPr txBox="1"/>
          <p:nvPr>
            <p:ph idx="12" type="sldNum"/>
          </p:nvPr>
        </p:nvSpPr>
        <p:spPr>
          <a:xfrm>
            <a:off x="6780848" y="6746240"/>
            <a:ext cx="2160300" cy="3894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ype="tx">
  <p:cSld name="TITLE_AND_BODY">
    <p:spTree>
      <p:nvGrpSpPr>
        <p:cNvPr id="27" name="Shape 27"/>
        <p:cNvGrpSpPr/>
        <p:nvPr/>
      </p:nvGrpSpPr>
      <p:grpSpPr>
        <a:xfrm>
          <a:off x="0" y="0"/>
          <a:ext cx="0" cy="0"/>
          <a:chOff x="0" y="0"/>
          <a:chExt cx="0" cy="0"/>
        </a:xfrm>
      </p:grpSpPr>
      <p:sp>
        <p:nvSpPr>
          <p:cNvPr id="28" name="Google Shape;28;p5"/>
          <p:cNvSpPr txBox="1"/>
          <p:nvPr>
            <p:ph type="title"/>
          </p:nvPr>
        </p:nvSpPr>
        <p:spPr>
          <a:xfrm>
            <a:off x="441919" y="2207787"/>
            <a:ext cx="6543000" cy="2401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29" name="Google Shape;29;p5"/>
          <p:cNvSpPr txBox="1"/>
          <p:nvPr>
            <p:ph idx="2" type="title"/>
          </p:nvPr>
        </p:nvSpPr>
        <p:spPr>
          <a:xfrm>
            <a:off x="495967" y="4472604"/>
            <a:ext cx="3113700" cy="2343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30" name="Google Shape;30;p5"/>
          <p:cNvSpPr/>
          <p:nvPr/>
        </p:nvSpPr>
        <p:spPr>
          <a:xfrm>
            <a:off x="633649"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31" name="Google Shape;31;p5"/>
          <p:cNvSpPr/>
          <p:nvPr/>
        </p:nvSpPr>
        <p:spPr>
          <a:xfrm>
            <a:off x="1726883"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p15:guide id="1" pos="371">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7" name="Shape 307"/>
        <p:cNvGrpSpPr/>
        <p:nvPr/>
      </p:nvGrpSpPr>
      <p:grpSpPr>
        <a:xfrm>
          <a:off x="0" y="0"/>
          <a:ext cx="0" cy="0"/>
          <a:chOff x="0" y="0"/>
          <a:chExt cx="0" cy="0"/>
        </a:xfrm>
      </p:grpSpPr>
      <p:sp>
        <p:nvSpPr>
          <p:cNvPr id="308" name="Google Shape;308;p41"/>
          <p:cNvSpPr txBox="1"/>
          <p:nvPr>
            <p:ph type="title"/>
          </p:nvPr>
        </p:nvSpPr>
        <p:spPr>
          <a:xfrm>
            <a:off x="660082" y="390144"/>
            <a:ext cx="8280900" cy="1414200"/>
          </a:xfrm>
          <a:prstGeom prst="rect">
            <a:avLst/>
          </a:prstGeom>
          <a:noFill/>
          <a:ln>
            <a:noFill/>
          </a:ln>
        </p:spPr>
        <p:txBody>
          <a:bodyPr anchorCtr="0" anchor="ctr" bIns="34275" lIns="68575" spcFirstLastPara="1" rIns="68575" wrap="square" tIns="34275">
            <a:normAutofit/>
          </a:bodyPr>
          <a:lstStyle>
            <a:lvl1pPr lvl="0" algn="l">
              <a:lnSpc>
                <a:spcPct val="100000"/>
              </a:lnSpc>
              <a:spcBef>
                <a:spcPts val="0"/>
              </a:spcBef>
              <a:spcAft>
                <a:spcPts val="0"/>
              </a:spcAft>
              <a:buClr>
                <a:schemeClr val="lt1"/>
              </a:buClr>
              <a:buSzPts val="3400"/>
              <a:buFont typeface="Montserrat"/>
              <a:buNone/>
              <a:defRPr sz="3400">
                <a:latin typeface="Montserrat"/>
                <a:ea typeface="Montserrat"/>
                <a:cs typeface="Montserrat"/>
                <a:sym typeface="Montserrat"/>
              </a:defRPr>
            </a:lvl1pPr>
            <a:lvl2pPr lvl="1">
              <a:spcBef>
                <a:spcPts val="0"/>
              </a:spcBef>
              <a:spcAft>
                <a:spcPts val="0"/>
              </a:spcAft>
              <a:buSzPts val="3400"/>
              <a:buFont typeface="Montserrat"/>
              <a:buNone/>
              <a:defRPr b="1" sz="3400">
                <a:latin typeface="Montserrat"/>
                <a:ea typeface="Montserrat"/>
                <a:cs typeface="Montserrat"/>
                <a:sym typeface="Montserrat"/>
              </a:defRPr>
            </a:lvl2pPr>
            <a:lvl3pPr lvl="2">
              <a:spcBef>
                <a:spcPts val="0"/>
              </a:spcBef>
              <a:spcAft>
                <a:spcPts val="0"/>
              </a:spcAft>
              <a:buSzPts val="3400"/>
              <a:buFont typeface="Montserrat"/>
              <a:buNone/>
              <a:defRPr b="1" sz="3400">
                <a:latin typeface="Montserrat"/>
                <a:ea typeface="Montserrat"/>
                <a:cs typeface="Montserrat"/>
                <a:sym typeface="Montserrat"/>
              </a:defRPr>
            </a:lvl3pPr>
            <a:lvl4pPr lvl="3">
              <a:spcBef>
                <a:spcPts val="0"/>
              </a:spcBef>
              <a:spcAft>
                <a:spcPts val="0"/>
              </a:spcAft>
              <a:buSzPts val="3400"/>
              <a:buFont typeface="Montserrat"/>
              <a:buNone/>
              <a:defRPr b="1" sz="3400">
                <a:latin typeface="Montserrat"/>
                <a:ea typeface="Montserrat"/>
                <a:cs typeface="Montserrat"/>
                <a:sym typeface="Montserrat"/>
              </a:defRPr>
            </a:lvl4pPr>
            <a:lvl5pPr lvl="4">
              <a:spcBef>
                <a:spcPts val="0"/>
              </a:spcBef>
              <a:spcAft>
                <a:spcPts val="0"/>
              </a:spcAft>
              <a:buSzPts val="3400"/>
              <a:buFont typeface="Montserrat"/>
              <a:buNone/>
              <a:defRPr b="1" sz="3400">
                <a:latin typeface="Montserrat"/>
                <a:ea typeface="Montserrat"/>
                <a:cs typeface="Montserrat"/>
                <a:sym typeface="Montserrat"/>
              </a:defRPr>
            </a:lvl5pPr>
            <a:lvl6pPr lvl="5">
              <a:spcBef>
                <a:spcPts val="0"/>
              </a:spcBef>
              <a:spcAft>
                <a:spcPts val="0"/>
              </a:spcAft>
              <a:buSzPts val="3400"/>
              <a:buFont typeface="Montserrat"/>
              <a:buNone/>
              <a:defRPr b="1" sz="3400">
                <a:latin typeface="Montserrat"/>
                <a:ea typeface="Montserrat"/>
                <a:cs typeface="Montserrat"/>
                <a:sym typeface="Montserrat"/>
              </a:defRPr>
            </a:lvl6pPr>
            <a:lvl7pPr lvl="6">
              <a:spcBef>
                <a:spcPts val="0"/>
              </a:spcBef>
              <a:spcAft>
                <a:spcPts val="0"/>
              </a:spcAft>
              <a:buSzPts val="3400"/>
              <a:buFont typeface="Montserrat"/>
              <a:buNone/>
              <a:defRPr b="1" sz="3400">
                <a:latin typeface="Montserrat"/>
                <a:ea typeface="Montserrat"/>
                <a:cs typeface="Montserrat"/>
                <a:sym typeface="Montserrat"/>
              </a:defRPr>
            </a:lvl7pPr>
            <a:lvl8pPr lvl="7">
              <a:spcBef>
                <a:spcPts val="0"/>
              </a:spcBef>
              <a:spcAft>
                <a:spcPts val="0"/>
              </a:spcAft>
              <a:buSzPts val="3400"/>
              <a:buFont typeface="Montserrat"/>
              <a:buNone/>
              <a:defRPr b="1" sz="3400">
                <a:latin typeface="Montserrat"/>
                <a:ea typeface="Montserrat"/>
                <a:cs typeface="Montserrat"/>
                <a:sym typeface="Montserrat"/>
              </a:defRPr>
            </a:lvl8pPr>
            <a:lvl9pPr lvl="8">
              <a:spcBef>
                <a:spcPts val="0"/>
              </a:spcBef>
              <a:spcAft>
                <a:spcPts val="0"/>
              </a:spcAft>
              <a:buSzPts val="3400"/>
              <a:buFont typeface="Montserrat"/>
              <a:buNone/>
              <a:defRPr b="1" sz="3400">
                <a:latin typeface="Montserrat"/>
                <a:ea typeface="Montserrat"/>
                <a:cs typeface="Montserrat"/>
                <a:sym typeface="Montserrat"/>
              </a:defRPr>
            </a:lvl9pPr>
          </a:lstStyle>
          <a:p/>
        </p:txBody>
      </p:sp>
      <p:sp>
        <p:nvSpPr>
          <p:cNvPr id="309" name="Google Shape;309;p41"/>
          <p:cNvSpPr txBox="1"/>
          <p:nvPr>
            <p:ph idx="1" type="body"/>
          </p:nvPr>
        </p:nvSpPr>
        <p:spPr>
          <a:xfrm>
            <a:off x="660082" y="2079413"/>
            <a:ext cx="8280900" cy="4475700"/>
          </a:xfrm>
          <a:prstGeom prst="rect">
            <a:avLst/>
          </a:prstGeom>
          <a:noFill/>
          <a:ln>
            <a:noFill/>
          </a:ln>
        </p:spPr>
        <p:txBody>
          <a:bodyPr anchorCtr="0" anchor="t" bIns="34275" lIns="68575" spcFirstLastPara="1" rIns="68575" wrap="square" tIns="34275">
            <a:normAutofit/>
          </a:bodyPr>
          <a:lstStyle>
            <a:lvl1pPr indent="-317500" lvl="0" marL="457200" algn="l">
              <a:lnSpc>
                <a:spcPct val="110000"/>
              </a:lnSpc>
              <a:spcBef>
                <a:spcPts val="800"/>
              </a:spcBef>
              <a:spcAft>
                <a:spcPts val="0"/>
              </a:spcAft>
              <a:buSzPts val="1400"/>
              <a:buFont typeface="Montserrat Medium"/>
              <a:buChar char="●"/>
              <a:defRPr>
                <a:latin typeface="Montserrat Medium"/>
                <a:ea typeface="Montserrat Medium"/>
                <a:cs typeface="Montserrat Medium"/>
                <a:sym typeface="Montserrat Medium"/>
              </a:defRPr>
            </a:lvl1pPr>
            <a:lvl2pPr indent="-317500" lvl="1" marL="9144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2pPr>
            <a:lvl3pPr indent="-317500" lvl="2" marL="13716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3pPr>
            <a:lvl4pPr indent="-317500" lvl="3" marL="18288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4pPr>
            <a:lvl5pPr indent="-317500" lvl="4" marL="22860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5pPr>
            <a:lvl6pPr indent="-317500" lvl="5" marL="27432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6pPr>
            <a:lvl7pPr indent="-317500" lvl="6" marL="32004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7pPr>
            <a:lvl8pPr indent="-317500" lvl="7" marL="36576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8pPr>
            <a:lvl9pPr indent="-317500" lvl="8" marL="41148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9pPr>
          </a:lstStyle>
          <a:p/>
        </p:txBody>
      </p:sp>
      <p:sp>
        <p:nvSpPr>
          <p:cNvPr id="310" name="Google Shape;310;p41"/>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Model" type="twoColTx">
  <p:cSld name="TITLE_AND_TWO_COLUMNS">
    <p:spTree>
      <p:nvGrpSpPr>
        <p:cNvPr id="32" name="Shape 32"/>
        <p:cNvGrpSpPr/>
        <p:nvPr/>
      </p:nvGrpSpPr>
      <p:grpSpPr>
        <a:xfrm>
          <a:off x="0" y="0"/>
          <a:ext cx="0" cy="0"/>
          <a:chOff x="0" y="0"/>
          <a:chExt cx="0" cy="0"/>
        </a:xfrm>
      </p:grpSpPr>
      <p:sp>
        <p:nvSpPr>
          <p:cNvPr id="33" name="Google Shape;33;p6"/>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6"/>
          <p:cNvSpPr txBox="1"/>
          <p:nvPr>
            <p:ph type="title"/>
          </p:nvPr>
        </p:nvSpPr>
        <p:spPr>
          <a:xfrm>
            <a:off x="473393" y="848782"/>
            <a:ext cx="7106100" cy="2036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35" name="Google Shape;35;p6"/>
          <p:cNvSpPr txBox="1"/>
          <p:nvPr>
            <p:ph idx="1" type="body"/>
          </p:nvPr>
        </p:nvSpPr>
        <p:spPr>
          <a:xfrm>
            <a:off x="588551" y="5289102"/>
            <a:ext cx="3730500" cy="1242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36" name="Google Shape;36;p6"/>
          <p:cNvSpPr txBox="1"/>
          <p:nvPr>
            <p:ph idx="2" type="body"/>
          </p:nvPr>
        </p:nvSpPr>
        <p:spPr>
          <a:xfrm>
            <a:off x="4318781" y="5289102"/>
            <a:ext cx="3730500" cy="1242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Timeline" type="titleOnly">
  <p:cSld name="TITLE_ONLY">
    <p:spTree>
      <p:nvGrpSpPr>
        <p:cNvPr id="37" name="Shape 37"/>
        <p:cNvGrpSpPr/>
        <p:nvPr/>
      </p:nvGrpSpPr>
      <p:grpSpPr>
        <a:xfrm>
          <a:off x="0" y="0"/>
          <a:ext cx="0" cy="0"/>
          <a:chOff x="0" y="0"/>
          <a:chExt cx="0" cy="0"/>
        </a:xfrm>
      </p:grpSpPr>
      <p:sp>
        <p:nvSpPr>
          <p:cNvPr id="38" name="Google Shape;38;p7"/>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9" name="Google Shape;39;p7"/>
          <p:cNvCxnSpPr/>
          <p:nvPr/>
        </p:nvCxnSpPr>
        <p:spPr>
          <a:xfrm rot="10800000">
            <a:off x="588821" y="397369"/>
            <a:ext cx="156600" cy="0"/>
          </a:xfrm>
          <a:prstGeom prst="straightConnector1">
            <a:avLst/>
          </a:prstGeom>
          <a:noFill/>
          <a:ln cap="flat" cmpd="sng" w="9525">
            <a:solidFill>
              <a:schemeClr val="dk1"/>
            </a:solidFill>
            <a:prstDash val="solid"/>
            <a:round/>
            <a:headEnd len="med" w="med" type="none"/>
            <a:tailEnd len="med" w="med" type="none"/>
          </a:ln>
        </p:spPr>
      </p:cxnSp>
      <p:sp>
        <p:nvSpPr>
          <p:cNvPr id="40" name="Google Shape;40;p7"/>
          <p:cNvSpPr txBox="1"/>
          <p:nvPr>
            <p:ph type="title"/>
          </p:nvPr>
        </p:nvSpPr>
        <p:spPr>
          <a:xfrm>
            <a:off x="475204" y="848782"/>
            <a:ext cx="7212300" cy="1904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41" name="Google Shape;41;p7"/>
          <p:cNvSpPr txBox="1"/>
          <p:nvPr>
            <p:ph idx="1" type="body"/>
          </p:nvPr>
        </p:nvSpPr>
        <p:spPr>
          <a:xfrm>
            <a:off x="618949" y="3954951"/>
            <a:ext cx="1723500" cy="2445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2" name="Google Shape;42;p7"/>
          <p:cNvSpPr txBox="1"/>
          <p:nvPr>
            <p:ph idx="2" type="body"/>
          </p:nvPr>
        </p:nvSpPr>
        <p:spPr>
          <a:xfrm>
            <a:off x="2731943" y="3954951"/>
            <a:ext cx="1723500" cy="2445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3" name="Google Shape;43;p7"/>
          <p:cNvSpPr txBox="1"/>
          <p:nvPr>
            <p:ph idx="3" type="body"/>
          </p:nvPr>
        </p:nvSpPr>
        <p:spPr>
          <a:xfrm>
            <a:off x="4831522" y="3954951"/>
            <a:ext cx="1723500" cy="2445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4" name="Google Shape;44;p7"/>
          <p:cNvSpPr txBox="1"/>
          <p:nvPr>
            <p:ph idx="4" type="body"/>
          </p:nvPr>
        </p:nvSpPr>
        <p:spPr>
          <a:xfrm>
            <a:off x="6932940" y="3954951"/>
            <a:ext cx="1723500" cy="2445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45" name="Google Shape;45;p7"/>
          <p:cNvSpPr/>
          <p:nvPr/>
        </p:nvSpPr>
        <p:spPr>
          <a:xfrm>
            <a:off x="633649"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46" name="Google Shape;46;p7"/>
          <p:cNvSpPr txBox="1"/>
          <p:nvPr>
            <p:ph idx="5" type="sldNum"/>
          </p:nvPr>
        </p:nvSpPr>
        <p:spPr>
          <a:xfrm>
            <a:off x="441915" y="288996"/>
            <a:ext cx="450000" cy="5598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47" name="Google Shape;47;p7"/>
          <p:cNvSpPr/>
          <p:nvPr/>
        </p:nvSpPr>
        <p:spPr>
          <a:xfrm>
            <a:off x="1726883" y="6755271"/>
            <a:ext cx="806400" cy="2709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MAIN_POINT">
    <p:spTree>
      <p:nvGrpSpPr>
        <p:cNvPr id="48" name="Shape 48"/>
        <p:cNvGrpSpPr/>
        <p:nvPr/>
      </p:nvGrpSpPr>
      <p:grpSpPr>
        <a:xfrm>
          <a:off x="0" y="0"/>
          <a:ext cx="0" cy="0"/>
          <a:chOff x="0" y="0"/>
          <a:chExt cx="0" cy="0"/>
        </a:xfrm>
      </p:grpSpPr>
      <p:sp>
        <p:nvSpPr>
          <p:cNvPr id="49" name="Google Shape;49;p8"/>
          <p:cNvSpPr/>
          <p:nvPr>
            <p:ph idx="2" type="pic"/>
          </p:nvPr>
        </p:nvSpPr>
        <p:spPr>
          <a:xfrm>
            <a:off x="594667" y="2231893"/>
            <a:ext cx="1539600" cy="2233200"/>
          </a:xfrm>
          <a:prstGeom prst="roundRect">
            <a:avLst>
              <a:gd fmla="val 6320" name="adj"/>
            </a:avLst>
          </a:prstGeom>
          <a:noFill/>
          <a:ln>
            <a:noFill/>
          </a:ln>
        </p:spPr>
      </p:sp>
      <p:sp>
        <p:nvSpPr>
          <p:cNvPr id="50" name="Google Shape;50;p8"/>
          <p:cNvSpPr/>
          <p:nvPr>
            <p:ph idx="3" type="pic"/>
          </p:nvPr>
        </p:nvSpPr>
        <p:spPr>
          <a:xfrm>
            <a:off x="2717689" y="2231893"/>
            <a:ext cx="1539600" cy="2233200"/>
          </a:xfrm>
          <a:prstGeom prst="roundRect">
            <a:avLst>
              <a:gd fmla="val 6320" name="adj"/>
            </a:avLst>
          </a:prstGeom>
          <a:noFill/>
          <a:ln>
            <a:noFill/>
          </a:ln>
        </p:spPr>
      </p:sp>
      <p:sp>
        <p:nvSpPr>
          <p:cNvPr id="51" name="Google Shape;51;p8"/>
          <p:cNvSpPr/>
          <p:nvPr>
            <p:ph idx="4" type="pic"/>
          </p:nvPr>
        </p:nvSpPr>
        <p:spPr>
          <a:xfrm>
            <a:off x="4843768" y="2231893"/>
            <a:ext cx="1539600" cy="2233200"/>
          </a:xfrm>
          <a:prstGeom prst="roundRect">
            <a:avLst>
              <a:gd fmla="val 6320" name="adj"/>
            </a:avLst>
          </a:prstGeom>
          <a:noFill/>
          <a:ln>
            <a:noFill/>
          </a:ln>
        </p:spPr>
      </p:sp>
      <p:sp>
        <p:nvSpPr>
          <p:cNvPr id="52" name="Google Shape;52;p8"/>
          <p:cNvSpPr/>
          <p:nvPr>
            <p:ph idx="5" type="pic"/>
          </p:nvPr>
        </p:nvSpPr>
        <p:spPr>
          <a:xfrm>
            <a:off x="6969848" y="2231893"/>
            <a:ext cx="1539600" cy="2233200"/>
          </a:xfrm>
          <a:prstGeom prst="roundRect">
            <a:avLst>
              <a:gd fmla="val 6320" name="adj"/>
            </a:avLst>
          </a:prstGeom>
          <a:noFill/>
          <a:ln>
            <a:noFill/>
          </a:ln>
        </p:spPr>
      </p:sp>
      <p:sp>
        <p:nvSpPr>
          <p:cNvPr id="53" name="Google Shape;53;p8"/>
          <p:cNvSpPr txBox="1"/>
          <p:nvPr>
            <p:ph type="title"/>
          </p:nvPr>
        </p:nvSpPr>
        <p:spPr>
          <a:xfrm>
            <a:off x="473393" y="848782"/>
            <a:ext cx="7106100" cy="26010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54" name="Google Shape;54;p8"/>
          <p:cNvSpPr txBox="1"/>
          <p:nvPr>
            <p:ph idx="1" type="subTitle"/>
          </p:nvPr>
        </p:nvSpPr>
        <p:spPr>
          <a:xfrm>
            <a:off x="594667" y="4538276"/>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55" name="Google Shape;55;p8"/>
          <p:cNvSpPr txBox="1"/>
          <p:nvPr>
            <p:ph idx="6" type="subTitle"/>
          </p:nvPr>
        </p:nvSpPr>
        <p:spPr>
          <a:xfrm>
            <a:off x="2717689" y="4538276"/>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56" name="Google Shape;56;p8"/>
          <p:cNvSpPr txBox="1"/>
          <p:nvPr>
            <p:ph idx="7" type="subTitle"/>
          </p:nvPr>
        </p:nvSpPr>
        <p:spPr>
          <a:xfrm>
            <a:off x="4843768" y="4538276"/>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57" name="Google Shape;57;p8"/>
          <p:cNvSpPr txBox="1"/>
          <p:nvPr>
            <p:ph idx="8" type="subTitle"/>
          </p:nvPr>
        </p:nvSpPr>
        <p:spPr>
          <a:xfrm>
            <a:off x="6969848" y="4538276"/>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58" name="Google Shape;58;p8"/>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ent Market / Market Size">
  <p:cSld name="SECTION_TITLE_AND_DESCRIPTION">
    <p:spTree>
      <p:nvGrpSpPr>
        <p:cNvPr id="59" name="Shape 59"/>
        <p:cNvGrpSpPr/>
        <p:nvPr/>
      </p:nvGrpSpPr>
      <p:grpSpPr>
        <a:xfrm>
          <a:off x="0" y="0"/>
          <a:ext cx="0" cy="0"/>
          <a:chOff x="0" y="0"/>
          <a:chExt cx="0" cy="0"/>
        </a:xfrm>
      </p:grpSpPr>
      <p:sp>
        <p:nvSpPr>
          <p:cNvPr id="60" name="Google Shape;60;p9"/>
          <p:cNvSpPr txBox="1"/>
          <p:nvPr>
            <p:ph idx="1" type="subTitle"/>
          </p:nvPr>
        </p:nvSpPr>
        <p:spPr>
          <a:xfrm>
            <a:off x="709249" y="4346169"/>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61" name="Google Shape;61;p9"/>
          <p:cNvSpPr txBox="1"/>
          <p:nvPr>
            <p:ph idx="2" type="body"/>
          </p:nvPr>
        </p:nvSpPr>
        <p:spPr>
          <a:xfrm>
            <a:off x="635171" y="5216889"/>
            <a:ext cx="1687500" cy="1242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62" name="Google Shape;62;p9"/>
          <p:cNvSpPr txBox="1"/>
          <p:nvPr>
            <p:ph idx="3" type="subTitle"/>
          </p:nvPr>
        </p:nvSpPr>
        <p:spPr>
          <a:xfrm>
            <a:off x="4079670" y="4346169"/>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63" name="Google Shape;63;p9"/>
          <p:cNvSpPr txBox="1"/>
          <p:nvPr>
            <p:ph idx="4" type="body"/>
          </p:nvPr>
        </p:nvSpPr>
        <p:spPr>
          <a:xfrm>
            <a:off x="4005593" y="5216889"/>
            <a:ext cx="1687500" cy="1242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64" name="Google Shape;64;p9"/>
          <p:cNvSpPr txBox="1"/>
          <p:nvPr>
            <p:ph idx="5" type="subTitle"/>
          </p:nvPr>
        </p:nvSpPr>
        <p:spPr>
          <a:xfrm>
            <a:off x="7375955" y="4346169"/>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65" name="Google Shape;65;p9"/>
          <p:cNvSpPr txBox="1"/>
          <p:nvPr>
            <p:ph idx="6" type="body"/>
          </p:nvPr>
        </p:nvSpPr>
        <p:spPr>
          <a:xfrm>
            <a:off x="7301930" y="5216889"/>
            <a:ext cx="1687500" cy="1242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66" name="Google Shape;66;p9"/>
          <p:cNvSpPr txBox="1"/>
          <p:nvPr>
            <p:ph type="title"/>
          </p:nvPr>
        </p:nvSpPr>
        <p:spPr>
          <a:xfrm>
            <a:off x="473393" y="848782"/>
            <a:ext cx="7106100" cy="1831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67" name="Google Shape;67;p9"/>
          <p:cNvSpPr/>
          <p:nvPr/>
        </p:nvSpPr>
        <p:spPr>
          <a:xfrm>
            <a:off x="633649"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68" name="Google Shape;68;p9"/>
          <p:cNvSpPr/>
          <p:nvPr/>
        </p:nvSpPr>
        <p:spPr>
          <a:xfrm>
            <a:off x="1726883"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69" name="Google Shape;69;p9"/>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Breakdown">
  <p:cSld name="SECTION_TITLE_AND_DESCRIPTION_1">
    <p:spTree>
      <p:nvGrpSpPr>
        <p:cNvPr id="70" name="Shape 70"/>
        <p:cNvGrpSpPr/>
        <p:nvPr/>
      </p:nvGrpSpPr>
      <p:grpSpPr>
        <a:xfrm>
          <a:off x="0" y="0"/>
          <a:ext cx="0" cy="0"/>
          <a:chOff x="0" y="0"/>
          <a:chExt cx="0" cy="0"/>
        </a:xfrm>
      </p:grpSpPr>
      <p:sp>
        <p:nvSpPr>
          <p:cNvPr id="71" name="Google Shape;71;p10"/>
          <p:cNvSpPr txBox="1"/>
          <p:nvPr>
            <p:ph idx="1" type="subTitle"/>
          </p:nvPr>
        </p:nvSpPr>
        <p:spPr>
          <a:xfrm>
            <a:off x="3660904" y="3849884"/>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72" name="Google Shape;72;p10"/>
          <p:cNvSpPr txBox="1"/>
          <p:nvPr>
            <p:ph idx="2" type="body"/>
          </p:nvPr>
        </p:nvSpPr>
        <p:spPr>
          <a:xfrm>
            <a:off x="3586879" y="4241529"/>
            <a:ext cx="1687500" cy="1242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cxnSp>
        <p:nvCxnSpPr>
          <p:cNvPr id="73" name="Google Shape;73;p10"/>
          <p:cNvCxnSpPr>
            <a:endCxn id="74" idx="2"/>
          </p:cNvCxnSpPr>
          <p:nvPr/>
        </p:nvCxnSpPr>
        <p:spPr>
          <a:xfrm>
            <a:off x="3049384" y="2913354"/>
            <a:ext cx="810600" cy="0"/>
          </a:xfrm>
          <a:prstGeom prst="straightConnector1">
            <a:avLst/>
          </a:prstGeom>
          <a:noFill/>
          <a:ln cap="flat" cmpd="sng" w="19050">
            <a:solidFill>
              <a:schemeClr val="lt1"/>
            </a:solidFill>
            <a:prstDash val="solid"/>
            <a:round/>
            <a:headEnd len="med" w="med" type="none"/>
            <a:tailEnd len="med" w="med" type="none"/>
          </a:ln>
        </p:spPr>
      </p:cxnSp>
      <p:cxnSp>
        <p:nvCxnSpPr>
          <p:cNvPr id="75" name="Google Shape;75;p10"/>
          <p:cNvCxnSpPr/>
          <p:nvPr/>
        </p:nvCxnSpPr>
        <p:spPr>
          <a:xfrm>
            <a:off x="5004220" y="2913374"/>
            <a:ext cx="810600" cy="0"/>
          </a:xfrm>
          <a:prstGeom prst="straightConnector1">
            <a:avLst/>
          </a:prstGeom>
          <a:noFill/>
          <a:ln cap="flat" cmpd="sng" w="19050">
            <a:solidFill>
              <a:schemeClr val="lt1"/>
            </a:solidFill>
            <a:prstDash val="solid"/>
            <a:round/>
            <a:headEnd len="med" w="med" type="none"/>
            <a:tailEnd len="med" w="med" type="none"/>
          </a:ln>
        </p:spPr>
      </p:cxnSp>
      <p:cxnSp>
        <p:nvCxnSpPr>
          <p:cNvPr id="76" name="Google Shape;76;p10"/>
          <p:cNvCxnSpPr/>
          <p:nvPr/>
        </p:nvCxnSpPr>
        <p:spPr>
          <a:xfrm>
            <a:off x="6967523" y="2913374"/>
            <a:ext cx="810600" cy="0"/>
          </a:xfrm>
          <a:prstGeom prst="straightConnector1">
            <a:avLst/>
          </a:prstGeom>
          <a:noFill/>
          <a:ln cap="flat" cmpd="sng" w="19050">
            <a:solidFill>
              <a:schemeClr val="lt1"/>
            </a:solidFill>
            <a:prstDash val="solid"/>
            <a:round/>
            <a:headEnd len="med" w="med" type="none"/>
            <a:tailEnd len="med" w="med" type="none"/>
          </a:ln>
        </p:spPr>
      </p:cxnSp>
      <p:sp>
        <p:nvSpPr>
          <p:cNvPr id="74" name="Google Shape;74;p10"/>
          <p:cNvSpPr/>
          <p:nvPr/>
        </p:nvSpPr>
        <p:spPr>
          <a:xfrm>
            <a:off x="3859984" y="2140254"/>
            <a:ext cx="1141500" cy="1546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77" name="Google Shape;77;p10"/>
          <p:cNvSpPr/>
          <p:nvPr/>
        </p:nvSpPr>
        <p:spPr>
          <a:xfrm>
            <a:off x="5825938" y="2140254"/>
            <a:ext cx="1141500" cy="1546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78" name="Google Shape;78;p10"/>
          <p:cNvSpPr/>
          <p:nvPr/>
        </p:nvSpPr>
        <p:spPr>
          <a:xfrm>
            <a:off x="7788611" y="2140254"/>
            <a:ext cx="1141500" cy="1546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79" name="Google Shape;79;p10"/>
          <p:cNvSpPr txBox="1"/>
          <p:nvPr>
            <p:ph idx="3" type="subTitle"/>
          </p:nvPr>
        </p:nvSpPr>
        <p:spPr>
          <a:xfrm>
            <a:off x="5626871" y="3849884"/>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80" name="Google Shape;80;p10"/>
          <p:cNvSpPr txBox="1"/>
          <p:nvPr>
            <p:ph idx="4" type="body"/>
          </p:nvPr>
        </p:nvSpPr>
        <p:spPr>
          <a:xfrm>
            <a:off x="5552846" y="4241529"/>
            <a:ext cx="1687500" cy="1242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81" name="Google Shape;81;p10"/>
          <p:cNvSpPr txBox="1"/>
          <p:nvPr>
            <p:ph idx="5" type="subTitle"/>
          </p:nvPr>
        </p:nvSpPr>
        <p:spPr>
          <a:xfrm>
            <a:off x="7592839" y="3849884"/>
            <a:ext cx="1539600" cy="10983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82" name="Google Shape;82;p10"/>
          <p:cNvSpPr txBox="1"/>
          <p:nvPr>
            <p:ph idx="6" type="body"/>
          </p:nvPr>
        </p:nvSpPr>
        <p:spPr>
          <a:xfrm>
            <a:off x="7518814" y="4241529"/>
            <a:ext cx="1687500" cy="1242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83" name="Google Shape;83;p10"/>
          <p:cNvSpPr/>
          <p:nvPr/>
        </p:nvSpPr>
        <p:spPr>
          <a:xfrm>
            <a:off x="633649" y="3849884"/>
            <a:ext cx="2429100" cy="2010600"/>
          </a:xfrm>
          <a:prstGeom prst="roundRect">
            <a:avLst>
              <a:gd fmla="val 7414"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t/>
            </a:r>
            <a:endParaRPr>
              <a:solidFill>
                <a:srgbClr val="F6F5EC"/>
              </a:solidFill>
            </a:endParaRPr>
          </a:p>
        </p:txBody>
      </p:sp>
      <p:sp>
        <p:nvSpPr>
          <p:cNvPr id="84" name="Google Shape;84;p10"/>
          <p:cNvSpPr txBox="1"/>
          <p:nvPr>
            <p:ph type="title"/>
          </p:nvPr>
        </p:nvSpPr>
        <p:spPr>
          <a:xfrm>
            <a:off x="473393" y="848782"/>
            <a:ext cx="7106100" cy="2036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85" name="Google Shape;85;p10"/>
          <p:cNvSpPr txBox="1"/>
          <p:nvPr>
            <p:ph idx="7" type="body"/>
          </p:nvPr>
        </p:nvSpPr>
        <p:spPr>
          <a:xfrm>
            <a:off x="633649" y="3923058"/>
            <a:ext cx="2429100" cy="18642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Clr>
                <a:schemeClr val="lt1"/>
              </a:buClr>
              <a:buSzPts val="1200"/>
              <a:buFont typeface="Inter"/>
              <a:buChar char="●"/>
              <a:defRPr>
                <a:solidFill>
                  <a:schemeClr val="lt1"/>
                </a:solidFill>
              </a:defRPr>
            </a:lvl1pPr>
            <a:lvl2pPr indent="-304800" lvl="1" marL="914400" algn="ctr">
              <a:spcBef>
                <a:spcPts val="0"/>
              </a:spcBef>
              <a:spcAft>
                <a:spcPts val="0"/>
              </a:spcAft>
              <a:buClr>
                <a:schemeClr val="lt1"/>
              </a:buClr>
              <a:buSzPts val="1200"/>
              <a:buFont typeface="Inter"/>
              <a:buChar char="○"/>
              <a:defRPr>
                <a:solidFill>
                  <a:schemeClr val="lt1"/>
                </a:solidFill>
              </a:defRPr>
            </a:lvl2pPr>
            <a:lvl3pPr indent="-304800" lvl="2" marL="1371600" algn="ctr">
              <a:spcBef>
                <a:spcPts val="0"/>
              </a:spcBef>
              <a:spcAft>
                <a:spcPts val="0"/>
              </a:spcAft>
              <a:buClr>
                <a:schemeClr val="lt1"/>
              </a:buClr>
              <a:buSzPts val="1200"/>
              <a:buFont typeface="Inter"/>
              <a:buChar char="■"/>
              <a:defRPr>
                <a:solidFill>
                  <a:schemeClr val="lt1"/>
                </a:solidFill>
              </a:defRPr>
            </a:lvl3pPr>
            <a:lvl4pPr indent="-304800" lvl="3" marL="1828800" algn="ctr">
              <a:spcBef>
                <a:spcPts val="0"/>
              </a:spcBef>
              <a:spcAft>
                <a:spcPts val="0"/>
              </a:spcAft>
              <a:buClr>
                <a:schemeClr val="lt1"/>
              </a:buClr>
              <a:buSzPts val="1200"/>
              <a:buFont typeface="Inter"/>
              <a:buChar char="●"/>
              <a:defRPr>
                <a:solidFill>
                  <a:schemeClr val="lt1"/>
                </a:solidFill>
              </a:defRPr>
            </a:lvl4pPr>
            <a:lvl5pPr indent="-304800" lvl="4" marL="2286000" algn="ctr">
              <a:spcBef>
                <a:spcPts val="0"/>
              </a:spcBef>
              <a:spcAft>
                <a:spcPts val="0"/>
              </a:spcAft>
              <a:buClr>
                <a:schemeClr val="lt1"/>
              </a:buClr>
              <a:buSzPts val="1200"/>
              <a:buFont typeface="Inter"/>
              <a:buChar char="○"/>
              <a:defRPr>
                <a:solidFill>
                  <a:schemeClr val="lt1"/>
                </a:solidFill>
              </a:defRPr>
            </a:lvl5pPr>
            <a:lvl6pPr indent="-304800" lvl="5" marL="2743200" algn="ctr">
              <a:spcBef>
                <a:spcPts val="0"/>
              </a:spcBef>
              <a:spcAft>
                <a:spcPts val="0"/>
              </a:spcAft>
              <a:buClr>
                <a:schemeClr val="lt1"/>
              </a:buClr>
              <a:buSzPts val="1200"/>
              <a:buFont typeface="Inter"/>
              <a:buChar char="■"/>
              <a:defRPr>
                <a:solidFill>
                  <a:schemeClr val="lt1"/>
                </a:solidFill>
              </a:defRPr>
            </a:lvl6pPr>
            <a:lvl7pPr indent="-304800" lvl="6" marL="3200400" algn="ctr">
              <a:spcBef>
                <a:spcPts val="0"/>
              </a:spcBef>
              <a:spcAft>
                <a:spcPts val="0"/>
              </a:spcAft>
              <a:buClr>
                <a:schemeClr val="lt1"/>
              </a:buClr>
              <a:buSzPts val="1200"/>
              <a:buFont typeface="Inter"/>
              <a:buChar char="●"/>
              <a:defRPr>
                <a:solidFill>
                  <a:schemeClr val="lt1"/>
                </a:solidFill>
              </a:defRPr>
            </a:lvl7pPr>
            <a:lvl8pPr indent="-304800" lvl="7" marL="3657600" algn="ctr">
              <a:spcBef>
                <a:spcPts val="0"/>
              </a:spcBef>
              <a:spcAft>
                <a:spcPts val="0"/>
              </a:spcAft>
              <a:buClr>
                <a:schemeClr val="lt1"/>
              </a:buClr>
              <a:buSzPts val="1200"/>
              <a:buFont typeface="Inter"/>
              <a:buChar char="○"/>
              <a:defRPr>
                <a:solidFill>
                  <a:schemeClr val="lt1"/>
                </a:solidFill>
              </a:defRPr>
            </a:lvl8pPr>
            <a:lvl9pPr indent="-304800" lvl="8" marL="4114800" algn="ctr">
              <a:spcBef>
                <a:spcPts val="0"/>
              </a:spcBef>
              <a:spcAft>
                <a:spcPts val="0"/>
              </a:spcAft>
              <a:buClr>
                <a:schemeClr val="lt1"/>
              </a:buClr>
              <a:buSzPts val="1200"/>
              <a:buFont typeface="Inter"/>
              <a:buChar char="■"/>
              <a:defRPr>
                <a:solidFill>
                  <a:schemeClr val="lt1"/>
                </a:solidFill>
              </a:defRPr>
            </a:lvl9pPr>
          </a:lstStyle>
          <a:p/>
        </p:txBody>
      </p:sp>
      <p:sp>
        <p:nvSpPr>
          <p:cNvPr id="86" name="Google Shape;86;p10"/>
          <p:cNvSpPr/>
          <p:nvPr/>
        </p:nvSpPr>
        <p:spPr>
          <a:xfrm>
            <a:off x="633649"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7" name="Google Shape;87;p10"/>
          <p:cNvSpPr/>
          <p:nvPr/>
        </p:nvSpPr>
        <p:spPr>
          <a:xfrm>
            <a:off x="1726883" y="6755271"/>
            <a:ext cx="806400" cy="2709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88" name="Google Shape;88;p10"/>
          <p:cNvSpPr txBox="1"/>
          <p:nvPr>
            <p:ph idx="12" type="sldNum"/>
          </p:nvPr>
        </p:nvSpPr>
        <p:spPr>
          <a:xfrm>
            <a:off x="8896081" y="6634071"/>
            <a:ext cx="576000" cy="55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64166"/>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896081" y="6634071"/>
            <a:ext cx="576000" cy="55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defRPr>
            </a:lvl1pPr>
            <a:lvl2pPr lvl="1" algn="r">
              <a:buNone/>
              <a:defRPr sz="1000">
                <a:solidFill>
                  <a:schemeClr val="accent1"/>
                </a:solidFill>
              </a:defRPr>
            </a:lvl2pPr>
            <a:lvl3pPr lvl="2" algn="r">
              <a:buNone/>
              <a:defRPr sz="1000">
                <a:solidFill>
                  <a:schemeClr val="accent1"/>
                </a:solidFill>
              </a:defRPr>
            </a:lvl3pPr>
            <a:lvl4pPr lvl="3" algn="r">
              <a:buNone/>
              <a:defRPr sz="1000">
                <a:solidFill>
                  <a:schemeClr val="accent1"/>
                </a:solidFill>
              </a:defRPr>
            </a:lvl4pPr>
            <a:lvl5pPr lvl="4" algn="r">
              <a:buNone/>
              <a:defRPr sz="1000">
                <a:solidFill>
                  <a:schemeClr val="accent1"/>
                </a:solidFill>
              </a:defRPr>
            </a:lvl5pPr>
            <a:lvl6pPr lvl="5" algn="r">
              <a:buNone/>
              <a:defRPr sz="1000">
                <a:solidFill>
                  <a:schemeClr val="accent1"/>
                </a:solidFill>
              </a:defRPr>
            </a:lvl6pPr>
            <a:lvl7pPr lvl="6" algn="r">
              <a:buNone/>
              <a:defRPr sz="1000">
                <a:solidFill>
                  <a:schemeClr val="accent1"/>
                </a:solidFill>
              </a:defRPr>
            </a:lvl7pPr>
            <a:lvl8pPr lvl="7" algn="r">
              <a:buNone/>
              <a:defRPr sz="1000">
                <a:solidFill>
                  <a:schemeClr val="accent1"/>
                </a:solidFill>
              </a:defRPr>
            </a:lvl8pPr>
            <a:lvl9pPr lvl="8" algn="r">
              <a:buNone/>
              <a:defRPr sz="1000">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24371" y="395413"/>
            <a:ext cx="4670400" cy="421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1pPr>
            <a:lvl2pPr lvl="1">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2pPr>
            <a:lvl3pPr lvl="2">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3pPr>
            <a:lvl4pPr lvl="3">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4pPr>
            <a:lvl5pPr lvl="4">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5pPr>
            <a:lvl6pPr lvl="5">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6pPr>
            <a:lvl7pPr lvl="6">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7pPr>
            <a:lvl8pPr lvl="7">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8pPr>
            <a:lvl9pPr lvl="8">
              <a:spcBef>
                <a:spcPts val="0"/>
              </a:spcBef>
              <a:spcAft>
                <a:spcPts val="0"/>
              </a:spcAft>
              <a:buClr>
                <a:schemeClr val="accent1"/>
              </a:buClr>
              <a:buSzPts val="3400"/>
              <a:buFont typeface="Montserrat"/>
              <a:buNone/>
              <a:defRPr b="1" sz="3400">
                <a:solidFill>
                  <a:schemeClr val="accent1"/>
                </a:solidFill>
                <a:latin typeface="Montserrat"/>
                <a:ea typeface="Montserrat"/>
                <a:cs typeface="Montserrat"/>
                <a:sym typeface="Montserrat"/>
              </a:defRPr>
            </a:lvl9pPr>
          </a:lstStyle>
          <a:p/>
        </p:txBody>
      </p:sp>
      <p:sp>
        <p:nvSpPr>
          <p:cNvPr id="8" name="Google Shape;8;p1"/>
          <p:cNvSpPr txBox="1"/>
          <p:nvPr>
            <p:ph idx="1" type="body"/>
          </p:nvPr>
        </p:nvSpPr>
        <p:spPr>
          <a:xfrm>
            <a:off x="4843834" y="395413"/>
            <a:ext cx="3113700" cy="42174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1pPr>
            <a:lvl2pPr indent="-304800" lvl="1" marL="9144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2pPr>
            <a:lvl3pPr indent="-304800" lvl="2" marL="13716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3pPr>
            <a:lvl4pPr indent="-304800" lvl="3" marL="1828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4pPr>
            <a:lvl5pPr indent="-304800" lvl="4" marL="22860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5pPr>
            <a:lvl6pPr indent="-304800" lvl="5" marL="27432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6pPr>
            <a:lvl7pPr indent="-304800" lvl="6" marL="32004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7pPr>
            <a:lvl8pPr indent="-304800" lvl="7" marL="36576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8pPr>
            <a:lvl9pPr indent="-304800" lvl="8" marL="411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9pPr>
          </a:lstStyle>
          <a:p/>
        </p:txBody>
      </p:sp>
      <p:pic>
        <p:nvPicPr>
          <p:cNvPr id="9" name="Google Shape;9;p1"/>
          <p:cNvPicPr preferRelativeResize="0"/>
          <p:nvPr/>
        </p:nvPicPr>
        <p:blipFill rotWithShape="1">
          <a:blip r:embed="rId1">
            <a:alphaModFix/>
          </a:blip>
          <a:srcRect b="0" l="0" r="0" t="0"/>
          <a:stretch/>
        </p:blipFill>
        <p:spPr>
          <a:xfrm>
            <a:off x="3947634" y="7004375"/>
            <a:ext cx="1039808" cy="310831"/>
          </a:xfrm>
          <a:prstGeom prst="rect">
            <a:avLst/>
          </a:prstGeom>
          <a:noFill/>
          <a:ln>
            <a:noFill/>
          </a:ln>
        </p:spPr>
      </p:pic>
      <p:sp>
        <p:nvSpPr>
          <p:cNvPr id="10" name="Google Shape;10;p1"/>
          <p:cNvSpPr txBox="1"/>
          <p:nvPr/>
        </p:nvSpPr>
        <p:spPr>
          <a:xfrm>
            <a:off x="2" y="7054124"/>
            <a:ext cx="3924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999999"/>
                </a:solidFill>
              </a:rPr>
              <a:t>©2015-2026 Gifting Sense. All rights reserved.</a:t>
            </a:r>
            <a:endParaRPr sz="1000">
              <a:solidFill>
                <a:srgbClr val="999999"/>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33.png"/><Relationship Id="rId8" Type="http://schemas.openxmlformats.org/officeDocument/2006/relationships/image" Target="../media/image32.png"/><Relationship Id="rId11" Type="http://schemas.openxmlformats.org/officeDocument/2006/relationships/image" Target="../media/image14.png"/><Relationship Id="rId10" Type="http://schemas.openxmlformats.org/officeDocument/2006/relationships/image" Target="../media/image2.png"/><Relationship Id="rId13" Type="http://schemas.openxmlformats.org/officeDocument/2006/relationships/image" Target="../media/image10.png"/><Relationship Id="rId1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giftingsense.org/dims-score-result/gtvkdwsi/?print=yes" TargetMode="External"/><Relationship Id="rId4" Type="http://schemas.openxmlformats.org/officeDocument/2006/relationships/hyperlink" Target="https://giftingsense.org/dims-score-result/mtqfl8rz/?print=yes" TargetMode="External"/><Relationship Id="rId5" Type="http://schemas.openxmlformats.org/officeDocument/2006/relationships/hyperlink" Target="https://giftingsense.org/dims-score-result/3vxg5qmo/?print=yes" TargetMode="External"/><Relationship Id="rId6" Type="http://schemas.openxmlformats.org/officeDocument/2006/relationships/hyperlink" Target="https://giftingsense.org/dims-score-result/5jh7t3xa/?print=yes" TargetMode="External"/><Relationship Id="rId7" Type="http://schemas.openxmlformats.org/officeDocument/2006/relationships/hyperlink" Target="https://giftingsense.org/dims-score-result/fntbrghy/?print=y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giftingsense.org/dims-score-result/gtvkdwsi/?print=y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6.xml"/><Relationship Id="rId3" Type="http://schemas.openxmlformats.org/officeDocument/2006/relationships/hyperlink" Target="https://giftingsense.org/" TargetMode="External"/><Relationship Id="rId4" Type="http://schemas.openxmlformats.org/officeDocument/2006/relationships/hyperlink" Target="https://giftingsense.org/" TargetMode="External"/><Relationship Id="rId5" Type="http://schemas.openxmlformats.org/officeDocument/2006/relationships/hyperlink" Target="https://giftingsense.org/" TargetMode="External"/><Relationship Id="rId6"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giftingsens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mailto:karen@giftingsense.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Relationship Id="rId3" Type="http://schemas.openxmlformats.org/officeDocument/2006/relationships/hyperlink" Target="http://www.giftingsense.org" TargetMode="External"/><Relationship Id="rId4" Type="http://schemas.openxmlformats.org/officeDocument/2006/relationships/hyperlink" Target="https://giftingsense.org/how-it-works/" TargetMode="External"/><Relationship Id="rId9" Type="http://schemas.openxmlformats.org/officeDocument/2006/relationships/hyperlink" Target="https://giftingsense.org/extended-faq/" TargetMode="External"/><Relationship Id="rId5" Type="http://schemas.openxmlformats.org/officeDocument/2006/relationships/hyperlink" Target="https://giftingsense.org/7-ways-to-score-money-smarts-with-the-2026-fifa-world-cup/" TargetMode="External"/><Relationship Id="rId6" Type="http://schemas.openxmlformats.org/officeDocument/2006/relationships/hyperlink" Target="https://giftingsense.org/for-teachers/" TargetMode="External"/><Relationship Id="rId7" Type="http://schemas.openxmlformats.org/officeDocument/2006/relationships/hyperlink" Target="https://giftingsense.org/what-we-have-learned-delivering-workshops/" TargetMode="External"/><Relationship Id="rId8" Type="http://schemas.openxmlformats.org/officeDocument/2006/relationships/hyperlink" Target="https://giftingsense.org/fa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 Id="rId3" Type="http://schemas.openxmlformats.org/officeDocument/2006/relationships/hyperlink" Target="https://giftingsense.org/for-teachers/" TargetMode="External"/><Relationship Id="rId4" Type="http://schemas.openxmlformats.org/officeDocument/2006/relationships/hyperlink" Target="https://giftingsense.org/faq/" TargetMode="External"/><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4166"/>
        </a:solidFill>
      </p:bgPr>
    </p:bg>
    <p:spTree>
      <p:nvGrpSpPr>
        <p:cNvPr id="314" name="Shape 314"/>
        <p:cNvGrpSpPr/>
        <p:nvPr/>
      </p:nvGrpSpPr>
      <p:grpSpPr>
        <a:xfrm>
          <a:off x="0" y="0"/>
          <a:ext cx="0" cy="0"/>
          <a:chOff x="0" y="0"/>
          <a:chExt cx="0" cy="0"/>
        </a:xfrm>
      </p:grpSpPr>
      <p:sp>
        <p:nvSpPr>
          <p:cNvPr id="315" name="Google Shape;315;p42"/>
          <p:cNvSpPr txBox="1"/>
          <p:nvPr/>
        </p:nvSpPr>
        <p:spPr>
          <a:xfrm>
            <a:off x="740086" y="940400"/>
            <a:ext cx="8121000" cy="140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900">
                <a:solidFill>
                  <a:schemeClr val="accent1"/>
                </a:solidFill>
                <a:latin typeface="Montserrat"/>
                <a:ea typeface="Montserrat"/>
                <a:cs typeface="Montserrat"/>
                <a:sym typeface="Montserrat"/>
              </a:rPr>
              <a:t>Teaching The Pause</a:t>
            </a:r>
            <a:endParaRPr b="1" sz="39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How Mindful Spending Unlocks</a:t>
            </a:r>
            <a:endParaRPr b="1" sz="20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Future Financial Confidence For Your Students</a:t>
            </a:r>
            <a:endParaRPr b="1" sz="2000">
              <a:solidFill>
                <a:schemeClr val="accent1"/>
              </a:solidFill>
              <a:latin typeface="Montserrat"/>
              <a:ea typeface="Montserrat"/>
              <a:cs typeface="Montserrat"/>
              <a:sym typeface="Montserrat"/>
            </a:endParaRPr>
          </a:p>
        </p:txBody>
      </p:sp>
      <p:sp>
        <p:nvSpPr>
          <p:cNvPr id="316" name="Google Shape;316;p42"/>
          <p:cNvSpPr txBox="1"/>
          <p:nvPr/>
        </p:nvSpPr>
        <p:spPr>
          <a:xfrm>
            <a:off x="1335042" y="5743300"/>
            <a:ext cx="7096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accent1"/>
                </a:solidFill>
                <a:latin typeface="Montserrat Medium"/>
                <a:ea typeface="Montserrat Medium"/>
                <a:cs typeface="Montserrat Medium"/>
                <a:sym typeface="Montserrat Medium"/>
              </a:rPr>
              <a:t>Council for Economic Education Educator Webinar</a:t>
            </a:r>
            <a:endParaRPr sz="1500">
              <a:solidFill>
                <a:schemeClr val="accent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500">
                <a:solidFill>
                  <a:schemeClr val="accent1"/>
                </a:solidFill>
                <a:latin typeface="Montserrat Medium"/>
                <a:ea typeface="Montserrat Medium"/>
                <a:cs typeface="Montserrat Medium"/>
                <a:sym typeface="Montserrat Medium"/>
              </a:rPr>
              <a:t>Thursday January 29th, 2026     5:00-6:00 pm EST</a:t>
            </a:r>
            <a:endParaRPr sz="1500">
              <a:solidFill>
                <a:schemeClr val="accent1"/>
              </a:solidFill>
              <a:latin typeface="Montserrat Medium"/>
              <a:ea typeface="Montserrat Medium"/>
              <a:cs typeface="Montserrat Medium"/>
              <a:sym typeface="Montserrat Medium"/>
            </a:endParaRPr>
          </a:p>
        </p:txBody>
      </p:sp>
      <p:pic>
        <p:nvPicPr>
          <p:cNvPr id="317" name="Google Shape;317;p42" title="January 2026 CEE Educator Webinar Cover Art (3).png"/>
          <p:cNvPicPr preferRelativeResize="0"/>
          <p:nvPr/>
        </p:nvPicPr>
        <p:blipFill>
          <a:blip r:embed="rId3">
            <a:alphaModFix/>
          </a:blip>
          <a:stretch>
            <a:fillRect/>
          </a:stretch>
        </p:blipFill>
        <p:spPr>
          <a:xfrm>
            <a:off x="3561575" y="2545100"/>
            <a:ext cx="2478000" cy="30975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1"/>
          <p:cNvSpPr txBox="1"/>
          <p:nvPr>
            <p:ph type="title"/>
          </p:nvPr>
        </p:nvSpPr>
        <p:spPr>
          <a:xfrm>
            <a:off x="808450" y="1959050"/>
            <a:ext cx="7899300" cy="945900"/>
          </a:xfrm>
          <a:prstGeom prst="rect">
            <a:avLst/>
          </a:prstGeom>
          <a:noFill/>
          <a:ln>
            <a:noFill/>
          </a:ln>
        </p:spPr>
        <p:txBody>
          <a:bodyPr anchorCtr="0" anchor="ctr" bIns="34275" lIns="68575" spcFirstLastPara="1" rIns="68575" wrap="square" tIns="34275">
            <a:normAutofit/>
          </a:bodyPr>
          <a:lstStyle/>
          <a:p>
            <a:pPr indent="0" lvl="0" marL="0" rtl="0" algn="ctr">
              <a:lnSpc>
                <a:spcPct val="110000"/>
              </a:lnSpc>
              <a:spcBef>
                <a:spcPts val="0"/>
              </a:spcBef>
              <a:spcAft>
                <a:spcPts val="0"/>
              </a:spcAft>
              <a:buClr>
                <a:srgbClr val="000000"/>
              </a:buClr>
              <a:buSzPts val="1500"/>
              <a:buFont typeface="Arial"/>
              <a:buNone/>
            </a:pPr>
            <a:r>
              <a:rPr lang="en" sz="1811"/>
              <a:t>“Has anyone here ever received a </a:t>
            </a:r>
            <a:r>
              <a:rPr lang="en" sz="1811"/>
              <a:t>holiday or birthday </a:t>
            </a:r>
            <a:r>
              <a:rPr lang="en" sz="1811"/>
              <a:t>gift that wasn’t quiiiiiite what you hoped for?” Who will share?</a:t>
            </a:r>
            <a:endParaRPr sz="1811"/>
          </a:p>
        </p:txBody>
      </p:sp>
      <p:sp>
        <p:nvSpPr>
          <p:cNvPr id="408" name="Google Shape;408;p51"/>
          <p:cNvSpPr txBox="1"/>
          <p:nvPr>
            <p:ph type="title"/>
          </p:nvPr>
        </p:nvSpPr>
        <p:spPr>
          <a:xfrm>
            <a:off x="568274" y="966900"/>
            <a:ext cx="8113200" cy="886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103125"/>
              <a:buFont typeface="Geo"/>
              <a:buNone/>
            </a:pPr>
            <a:r>
              <a:rPr lang="en" sz="3200"/>
              <a:t>Welcome</a:t>
            </a:r>
            <a:r>
              <a:rPr lang="en" sz="3200"/>
              <a:t> to Money-Smarts 101! </a:t>
            </a:r>
            <a:endParaRPr sz="1533"/>
          </a:p>
          <a:p>
            <a:pPr indent="0" lvl="0" marL="0" rtl="0" algn="ctr">
              <a:lnSpc>
                <a:spcPct val="100000"/>
              </a:lnSpc>
              <a:spcBef>
                <a:spcPts val="0"/>
              </a:spcBef>
              <a:spcAft>
                <a:spcPts val="0"/>
              </a:spcAft>
              <a:buClr>
                <a:schemeClr val="lt1"/>
              </a:buClr>
              <a:buSzPct val="103125"/>
              <a:buFont typeface="Geo"/>
              <a:buNone/>
            </a:pPr>
            <a:r>
              <a:rPr lang="en" sz="3200"/>
              <a:t>Question?</a:t>
            </a:r>
            <a:endParaRPr sz="3200"/>
          </a:p>
          <a:p>
            <a:pPr indent="0" lvl="0" marL="0" rtl="0" algn="ctr">
              <a:lnSpc>
                <a:spcPct val="100000"/>
              </a:lnSpc>
              <a:spcBef>
                <a:spcPts val="0"/>
              </a:spcBef>
              <a:spcAft>
                <a:spcPts val="0"/>
              </a:spcAft>
              <a:buClr>
                <a:schemeClr val="lt1"/>
              </a:buClr>
              <a:buSzPct val="103125"/>
              <a:buFont typeface="Geo"/>
              <a:buNone/>
            </a:pPr>
            <a:r>
              <a:t/>
            </a:r>
            <a:endParaRPr sz="3200"/>
          </a:p>
        </p:txBody>
      </p:sp>
      <p:sp>
        <p:nvSpPr>
          <p:cNvPr id="409" name="Google Shape;409;p51"/>
          <p:cNvSpPr txBox="1"/>
          <p:nvPr/>
        </p:nvSpPr>
        <p:spPr>
          <a:xfrm>
            <a:off x="1047985" y="1768247"/>
            <a:ext cx="294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410" name="Google Shape;410;p51"/>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411" name="Google Shape;411;p51"/>
          <p:cNvGrpSpPr/>
          <p:nvPr/>
        </p:nvGrpSpPr>
        <p:grpSpPr>
          <a:xfrm>
            <a:off x="808411" y="3665494"/>
            <a:ext cx="7899392" cy="2977195"/>
            <a:chOff x="648313" y="4734431"/>
            <a:chExt cx="6018584" cy="3721494"/>
          </a:xfrm>
        </p:grpSpPr>
        <p:pic>
          <p:nvPicPr>
            <p:cNvPr id="412" name="Google Shape;412;p51" title="Chart"/>
            <p:cNvPicPr preferRelativeResize="0"/>
            <p:nvPr/>
          </p:nvPicPr>
          <p:blipFill>
            <a:blip r:embed="rId3">
              <a:alphaModFix/>
            </a:blip>
            <a:stretch>
              <a:fillRect/>
            </a:stretch>
          </p:blipFill>
          <p:spPr>
            <a:xfrm>
              <a:off x="648313" y="4734431"/>
              <a:ext cx="6018576" cy="3721494"/>
            </a:xfrm>
            <a:prstGeom prst="rect">
              <a:avLst/>
            </a:prstGeom>
            <a:noFill/>
            <a:ln>
              <a:noFill/>
            </a:ln>
          </p:spPr>
        </p:pic>
        <p:cxnSp>
          <p:nvCxnSpPr>
            <p:cNvPr id="413" name="Google Shape;413;p51"/>
            <p:cNvCxnSpPr/>
            <p:nvPr/>
          </p:nvCxnSpPr>
          <p:spPr>
            <a:xfrm>
              <a:off x="4562000" y="7423259"/>
              <a:ext cx="1560600" cy="20100"/>
            </a:xfrm>
            <a:prstGeom prst="straightConnector1">
              <a:avLst/>
            </a:prstGeom>
            <a:noFill/>
            <a:ln cap="flat" cmpd="sng" w="9525">
              <a:solidFill>
                <a:schemeClr val="lt2"/>
              </a:solidFill>
              <a:prstDash val="solid"/>
              <a:round/>
              <a:headEnd len="med" w="med" type="none"/>
              <a:tailEnd len="med" w="med" type="none"/>
            </a:ln>
          </p:spPr>
        </p:cxnSp>
        <p:cxnSp>
          <p:nvCxnSpPr>
            <p:cNvPr id="414" name="Google Shape;414;p51"/>
            <p:cNvCxnSpPr/>
            <p:nvPr/>
          </p:nvCxnSpPr>
          <p:spPr>
            <a:xfrm>
              <a:off x="1633054" y="5334678"/>
              <a:ext cx="1560600" cy="20100"/>
            </a:xfrm>
            <a:prstGeom prst="straightConnector1">
              <a:avLst/>
            </a:prstGeom>
            <a:noFill/>
            <a:ln cap="flat" cmpd="sng" w="9525">
              <a:solidFill>
                <a:schemeClr val="lt2"/>
              </a:solidFill>
              <a:prstDash val="solid"/>
              <a:round/>
              <a:headEnd len="med" w="med" type="none"/>
              <a:tailEnd len="med" w="med" type="none"/>
            </a:ln>
          </p:spPr>
        </p:cxnSp>
        <p:sp>
          <p:nvSpPr>
            <p:cNvPr id="415" name="Google Shape;415;p51"/>
            <p:cNvSpPr txBox="1"/>
            <p:nvPr/>
          </p:nvSpPr>
          <p:spPr>
            <a:xfrm>
              <a:off x="5418897" y="6874500"/>
              <a:ext cx="12480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1"/>
                  </a:solidFill>
                  <a:latin typeface="Montserrat Medium"/>
                  <a:ea typeface="Montserrat Medium"/>
                  <a:cs typeface="Montserrat Medium"/>
                  <a:sym typeface="Montserrat Medium"/>
                </a:rPr>
                <a:t>Yes: 93%</a:t>
              </a:r>
              <a:endParaRPr sz="2400">
                <a:solidFill>
                  <a:schemeClr val="accent1"/>
                </a:solidFill>
                <a:latin typeface="Montserrat Medium"/>
                <a:ea typeface="Montserrat Medium"/>
                <a:cs typeface="Montserrat Medium"/>
                <a:sym typeface="Montserrat Medium"/>
              </a:endParaRPr>
            </a:p>
          </p:txBody>
        </p:sp>
        <p:sp>
          <p:nvSpPr>
            <p:cNvPr id="416" name="Google Shape;416;p51"/>
            <p:cNvSpPr txBox="1"/>
            <p:nvPr/>
          </p:nvSpPr>
          <p:spPr>
            <a:xfrm>
              <a:off x="1429734" y="4734438"/>
              <a:ext cx="11457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1"/>
                  </a:solidFill>
                  <a:latin typeface="Montserrat Medium"/>
                  <a:ea typeface="Montserrat Medium"/>
                  <a:cs typeface="Montserrat Medium"/>
                  <a:sym typeface="Montserrat Medium"/>
                </a:rPr>
                <a:t>No: </a:t>
              </a:r>
              <a:r>
                <a:rPr lang="en" sz="2400">
                  <a:solidFill>
                    <a:schemeClr val="accent1"/>
                  </a:solidFill>
                  <a:latin typeface="Montserrat Medium"/>
                  <a:ea typeface="Montserrat Medium"/>
                  <a:cs typeface="Montserrat Medium"/>
                  <a:sym typeface="Montserrat Medium"/>
                </a:rPr>
                <a:t>7%</a:t>
              </a:r>
              <a:endParaRPr sz="2400">
                <a:solidFill>
                  <a:schemeClr val="accent1"/>
                </a:solidFill>
                <a:latin typeface="Montserrat Medium"/>
                <a:ea typeface="Montserrat Medium"/>
                <a:cs typeface="Montserrat Medium"/>
                <a:sym typeface="Montserrat Medium"/>
              </a:endParaRPr>
            </a:p>
          </p:txBody>
        </p:sp>
      </p:grpSp>
      <p:sp>
        <p:nvSpPr>
          <p:cNvPr id="417" name="Google Shape;417;p51"/>
          <p:cNvSpPr txBox="1"/>
          <p:nvPr/>
        </p:nvSpPr>
        <p:spPr>
          <a:xfrm>
            <a:off x="3707101" y="5174000"/>
            <a:ext cx="2187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1"/>
                </a:solidFill>
                <a:latin typeface="Montserrat"/>
                <a:ea typeface="Montserrat"/>
                <a:cs typeface="Montserrat"/>
                <a:sym typeface="Montserrat"/>
              </a:rPr>
              <a:t>You are NOT alone!</a:t>
            </a:r>
            <a:endParaRPr b="1" sz="1500">
              <a:solidFill>
                <a:schemeClr val="accent1"/>
              </a:solidFill>
              <a:latin typeface="Montserrat"/>
              <a:ea typeface="Montserrat"/>
              <a:cs typeface="Montserrat"/>
              <a:sym typeface="Montserrat"/>
            </a:endParaRPr>
          </a:p>
        </p:txBody>
      </p:sp>
      <p:pic>
        <p:nvPicPr>
          <p:cNvPr descr="Cake outline" id="418" name="Google Shape;418;p51"/>
          <p:cNvPicPr preferRelativeResize="0"/>
          <p:nvPr/>
        </p:nvPicPr>
        <p:blipFill rotWithShape="1">
          <a:blip r:embed="rId4">
            <a:alphaModFix/>
          </a:blip>
          <a:srcRect b="0" l="0" r="0" t="0"/>
          <a:stretch/>
        </p:blipFill>
        <p:spPr>
          <a:xfrm>
            <a:off x="4483773" y="3010900"/>
            <a:ext cx="548640" cy="5486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2"/>
          <p:cNvSpPr txBox="1"/>
          <p:nvPr>
            <p:ph type="title"/>
          </p:nvPr>
        </p:nvSpPr>
        <p:spPr>
          <a:xfrm>
            <a:off x="660150" y="741550"/>
            <a:ext cx="8280900" cy="6360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lt1"/>
              </a:buClr>
              <a:buSzPts val="3300"/>
              <a:buFont typeface="Geo"/>
              <a:buNone/>
            </a:pPr>
            <a:r>
              <a:rPr lang="en" sz="1700"/>
              <a:t>Here are the most common answers we’ve received to that question:</a:t>
            </a:r>
            <a:endParaRPr sz="1400">
              <a:solidFill>
                <a:srgbClr val="368626"/>
              </a:solidFill>
            </a:endParaRPr>
          </a:p>
        </p:txBody>
      </p:sp>
      <p:sp>
        <p:nvSpPr>
          <p:cNvPr id="424" name="Google Shape;424;p52"/>
          <p:cNvSpPr txBox="1"/>
          <p:nvPr/>
        </p:nvSpPr>
        <p:spPr>
          <a:xfrm>
            <a:off x="763630" y="1377554"/>
            <a:ext cx="8183400" cy="5472000"/>
          </a:xfrm>
          <a:prstGeom prst="rect">
            <a:avLst/>
          </a:prstGeom>
          <a:noFill/>
          <a:ln>
            <a:noFill/>
          </a:ln>
        </p:spPr>
        <p:txBody>
          <a:bodyPr anchorCtr="0" anchor="t" bIns="34275" lIns="68575" spcFirstLastPara="1" rIns="68575" wrap="square" tIns="34275">
            <a:spAutoFit/>
          </a:bodyPr>
          <a:lstStyle/>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Socks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Pajamas</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Clothes that are too big/ small</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Clothes that aren’t your style</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Pierced earrings you can’t use</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Books you’ve already read</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for younger kids</a:t>
            </a:r>
            <a:endParaRPr sz="1300">
              <a:solidFill>
                <a:schemeClr val="accent1"/>
              </a:solidFill>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that don’t interest you</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the gift-giver likes</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Instruments you cannot play</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Out of season sports equipment</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Old technology e.g. game consoles</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A pet you’re not allowed to keep!</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1300">
              <a:solidFill>
                <a:schemeClr val="accent1"/>
              </a:solidFill>
              <a:latin typeface="Montserrat Medium"/>
              <a:ea typeface="Montserrat Medium"/>
              <a:cs typeface="Montserrat Medium"/>
              <a:sym typeface="Montserrat Medium"/>
            </a:endParaRPr>
          </a:p>
          <a:p>
            <a:pPr indent="0" lvl="0" marL="457200" rtl="0" algn="l">
              <a:spcBef>
                <a:spcPts val="0"/>
              </a:spcBef>
              <a:spcAft>
                <a:spcPts val="0"/>
              </a:spcAft>
              <a:buNone/>
            </a:pPr>
            <a:r>
              <a:rPr lang="en" sz="1300">
                <a:solidFill>
                  <a:schemeClr val="accent1"/>
                </a:solidFill>
                <a:latin typeface="Montserrat Medium"/>
                <a:ea typeface="Montserrat Medium"/>
                <a:cs typeface="Montserrat Medium"/>
                <a:sym typeface="Montserrat Medium"/>
              </a:rPr>
              <a:t>Gift cards to stores you never visit</a:t>
            </a:r>
            <a:endParaRPr sz="1300">
              <a:solidFill>
                <a:schemeClr val="accent1"/>
              </a:solidFill>
              <a:latin typeface="Montserrat Medium"/>
              <a:ea typeface="Montserrat Medium"/>
              <a:cs typeface="Montserrat Medium"/>
              <a:sym typeface="Montserrat Medium"/>
            </a:endParaRPr>
          </a:p>
        </p:txBody>
      </p:sp>
      <p:pic>
        <p:nvPicPr>
          <p:cNvPr descr="Puppet outline" id="425" name="Google Shape;425;p52"/>
          <p:cNvPicPr preferRelativeResize="0"/>
          <p:nvPr/>
        </p:nvPicPr>
        <p:blipFill rotWithShape="1">
          <a:blip r:embed="rId3">
            <a:alphaModFix/>
          </a:blip>
          <a:srcRect b="0" l="0" r="0" t="0"/>
          <a:stretch/>
        </p:blipFill>
        <p:spPr>
          <a:xfrm>
            <a:off x="3708525" y="4482600"/>
            <a:ext cx="493550" cy="384725"/>
          </a:xfrm>
          <a:prstGeom prst="rect">
            <a:avLst/>
          </a:prstGeom>
          <a:noFill/>
          <a:ln>
            <a:noFill/>
          </a:ln>
        </p:spPr>
      </p:pic>
      <p:sp>
        <p:nvSpPr>
          <p:cNvPr id="426" name="Google Shape;426;p52"/>
          <p:cNvSpPr txBox="1"/>
          <p:nvPr>
            <p:ph type="title"/>
          </p:nvPr>
        </p:nvSpPr>
        <p:spPr>
          <a:xfrm>
            <a:off x="708900" y="-16550"/>
            <a:ext cx="8491200" cy="832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3200"/>
              <a:t>You are </a:t>
            </a:r>
            <a:r>
              <a:rPr lang="en" sz="3200">
                <a:solidFill>
                  <a:srgbClr val="C7478F"/>
                </a:solidFill>
              </a:rPr>
              <a:t>not</a:t>
            </a:r>
            <a:r>
              <a:rPr lang="en" sz="3200"/>
              <a:t> alone…</a:t>
            </a:r>
            <a:endParaRPr sz="3500"/>
          </a:p>
        </p:txBody>
      </p:sp>
      <p:pic>
        <p:nvPicPr>
          <p:cNvPr descr="Game controller outline" id="427" name="Google Shape;427;p52"/>
          <p:cNvPicPr preferRelativeResize="0"/>
          <p:nvPr/>
        </p:nvPicPr>
        <p:blipFill rotWithShape="1">
          <a:blip r:embed="rId4">
            <a:alphaModFix/>
          </a:blip>
          <a:srcRect b="0" l="0" r="0" t="0"/>
          <a:stretch/>
        </p:blipFill>
        <p:spPr>
          <a:xfrm rot="1304239">
            <a:off x="4264407" y="5708894"/>
            <a:ext cx="416581" cy="416581"/>
          </a:xfrm>
          <a:prstGeom prst="rect">
            <a:avLst/>
          </a:prstGeom>
          <a:noFill/>
          <a:ln>
            <a:noFill/>
          </a:ln>
        </p:spPr>
      </p:pic>
      <p:sp>
        <p:nvSpPr>
          <p:cNvPr id="428" name="Google Shape;428;p52"/>
          <p:cNvSpPr txBox="1"/>
          <p:nvPr/>
        </p:nvSpPr>
        <p:spPr>
          <a:xfrm>
            <a:off x="1047985" y="1768247"/>
            <a:ext cx="294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429" name="Google Shape;429;p52"/>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Robot outline" id="430" name="Google Shape;430;p52"/>
          <p:cNvPicPr preferRelativeResize="0"/>
          <p:nvPr/>
        </p:nvPicPr>
        <p:blipFill rotWithShape="1">
          <a:blip r:embed="rId5">
            <a:alphaModFix/>
          </a:blip>
          <a:srcRect b="0" l="0" r="0" t="0"/>
          <a:stretch/>
        </p:blipFill>
        <p:spPr>
          <a:xfrm>
            <a:off x="3554981" y="3692210"/>
            <a:ext cx="451600" cy="451600"/>
          </a:xfrm>
          <a:prstGeom prst="rect">
            <a:avLst/>
          </a:prstGeom>
          <a:noFill/>
          <a:ln>
            <a:noFill/>
          </a:ln>
        </p:spPr>
      </p:pic>
      <p:pic>
        <p:nvPicPr>
          <p:cNvPr descr="3d Glasses outline" id="431" name="Google Shape;431;p52"/>
          <p:cNvPicPr preferRelativeResize="0"/>
          <p:nvPr/>
        </p:nvPicPr>
        <p:blipFill rotWithShape="1">
          <a:blip r:embed="rId6">
            <a:alphaModFix/>
          </a:blip>
          <a:srcRect b="0" l="0" r="0" t="0"/>
          <a:stretch/>
        </p:blipFill>
        <p:spPr>
          <a:xfrm>
            <a:off x="4067978" y="4030990"/>
            <a:ext cx="451600" cy="451600"/>
          </a:xfrm>
          <a:prstGeom prst="rect">
            <a:avLst/>
          </a:prstGeom>
          <a:noFill/>
          <a:ln>
            <a:noFill/>
          </a:ln>
        </p:spPr>
      </p:pic>
      <p:pic>
        <p:nvPicPr>
          <p:cNvPr id="432" name="Google Shape;432;p52" title="1.png"/>
          <p:cNvPicPr preferRelativeResize="0"/>
          <p:nvPr/>
        </p:nvPicPr>
        <p:blipFill>
          <a:blip r:embed="rId7">
            <a:alphaModFix/>
          </a:blip>
          <a:stretch>
            <a:fillRect/>
          </a:stretch>
        </p:blipFill>
        <p:spPr>
          <a:xfrm>
            <a:off x="3841569" y="2917199"/>
            <a:ext cx="309918" cy="387497"/>
          </a:xfrm>
          <a:prstGeom prst="rect">
            <a:avLst/>
          </a:prstGeom>
          <a:noFill/>
          <a:ln>
            <a:noFill/>
          </a:ln>
        </p:spPr>
      </p:pic>
      <p:pic>
        <p:nvPicPr>
          <p:cNvPr id="433" name="Google Shape;433;p52" title="ChatGPT Image Oct 2, 2025, 02_35_32 PM.png"/>
          <p:cNvPicPr preferRelativeResize="0"/>
          <p:nvPr/>
        </p:nvPicPr>
        <p:blipFill rotWithShape="1">
          <a:blip r:embed="rId8">
            <a:alphaModFix/>
          </a:blip>
          <a:srcRect b="19755" l="0" r="0" t="20795"/>
          <a:stretch/>
        </p:blipFill>
        <p:spPr>
          <a:xfrm rot="748961">
            <a:off x="3884933" y="2073457"/>
            <a:ext cx="607783" cy="535334"/>
          </a:xfrm>
          <a:prstGeom prst="rect">
            <a:avLst/>
          </a:prstGeom>
          <a:noFill/>
          <a:ln>
            <a:noFill/>
          </a:ln>
        </p:spPr>
      </p:pic>
      <p:pic>
        <p:nvPicPr>
          <p:cNvPr descr="Sock outline" id="434" name="Google Shape;434;p52"/>
          <p:cNvPicPr preferRelativeResize="0"/>
          <p:nvPr/>
        </p:nvPicPr>
        <p:blipFill rotWithShape="1">
          <a:blip r:embed="rId9">
            <a:alphaModFix/>
          </a:blip>
          <a:srcRect b="0" l="0" r="0" t="0"/>
          <a:stretch/>
        </p:blipFill>
        <p:spPr>
          <a:xfrm rot="-1040460">
            <a:off x="1793543" y="1363070"/>
            <a:ext cx="247419" cy="247419"/>
          </a:xfrm>
          <a:prstGeom prst="rect">
            <a:avLst/>
          </a:prstGeom>
          <a:noFill/>
          <a:ln>
            <a:noFill/>
          </a:ln>
        </p:spPr>
      </p:pic>
      <p:pic>
        <p:nvPicPr>
          <p:cNvPr descr="Sock outline" id="435" name="Google Shape;435;p52"/>
          <p:cNvPicPr preferRelativeResize="0"/>
          <p:nvPr/>
        </p:nvPicPr>
        <p:blipFill rotWithShape="1">
          <a:blip r:embed="rId9">
            <a:alphaModFix/>
          </a:blip>
          <a:srcRect b="0" l="0" r="0" t="0"/>
          <a:stretch/>
        </p:blipFill>
        <p:spPr>
          <a:xfrm rot="-1040460">
            <a:off x="1876318" y="1278430"/>
            <a:ext cx="247419" cy="247419"/>
          </a:xfrm>
          <a:prstGeom prst="rect">
            <a:avLst/>
          </a:prstGeom>
          <a:noFill/>
          <a:ln>
            <a:noFill/>
          </a:ln>
        </p:spPr>
      </p:pic>
      <p:pic>
        <p:nvPicPr>
          <p:cNvPr descr="Sport balls outline" id="436" name="Google Shape;436;p52"/>
          <p:cNvPicPr preferRelativeResize="0"/>
          <p:nvPr/>
        </p:nvPicPr>
        <p:blipFill rotWithShape="1">
          <a:blip r:embed="rId10">
            <a:alphaModFix/>
          </a:blip>
          <a:srcRect b="0" l="0" r="0" t="0"/>
          <a:stretch/>
        </p:blipFill>
        <p:spPr>
          <a:xfrm rot="823743">
            <a:off x="4007990" y="5063580"/>
            <a:ext cx="571577" cy="571577"/>
          </a:xfrm>
          <a:prstGeom prst="rect">
            <a:avLst/>
          </a:prstGeom>
          <a:noFill/>
          <a:ln>
            <a:noFill/>
          </a:ln>
        </p:spPr>
      </p:pic>
      <p:sp>
        <p:nvSpPr>
          <p:cNvPr id="437" name="Google Shape;437;p52"/>
          <p:cNvSpPr txBox="1"/>
          <p:nvPr/>
        </p:nvSpPr>
        <p:spPr>
          <a:xfrm>
            <a:off x="5217500" y="3086425"/>
            <a:ext cx="3729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lt1"/>
              </a:buClr>
              <a:buSzPts val="3300"/>
              <a:buFont typeface="Geo"/>
              <a:buNone/>
            </a:pPr>
            <a:r>
              <a:rPr b="1" lang="en" sz="2000">
                <a:solidFill>
                  <a:srgbClr val="C7478F"/>
                </a:solidFill>
                <a:latin typeface="Montserrat"/>
                <a:ea typeface="Montserrat"/>
                <a:cs typeface="Montserrat"/>
                <a:sym typeface="Montserrat"/>
              </a:rPr>
              <a:t>Unfortunately, </a:t>
            </a:r>
            <a:endParaRPr b="1" sz="2000">
              <a:solidFill>
                <a:srgbClr val="C7478F"/>
              </a:solidFill>
              <a:latin typeface="Montserrat"/>
              <a:ea typeface="Montserrat"/>
              <a:cs typeface="Montserrat"/>
              <a:sym typeface="Montserrat"/>
            </a:endParaRPr>
          </a:p>
          <a:p>
            <a:pPr indent="0" lvl="0" marL="0" rtl="0" algn="ctr">
              <a:spcBef>
                <a:spcPts val="0"/>
              </a:spcBef>
              <a:spcAft>
                <a:spcPts val="0"/>
              </a:spcAft>
              <a:buClr>
                <a:schemeClr val="lt1"/>
              </a:buClr>
              <a:buSzPts val="3300"/>
              <a:buFont typeface="Geo"/>
              <a:buNone/>
            </a:pPr>
            <a:r>
              <a:rPr b="1" lang="en" sz="2000">
                <a:solidFill>
                  <a:srgbClr val="C7478F"/>
                </a:solidFill>
                <a:latin typeface="Montserrat"/>
                <a:ea typeface="Montserrat"/>
                <a:cs typeface="Montserrat"/>
                <a:sym typeface="Montserrat"/>
              </a:rPr>
              <a:t>even disappointing gifts cost time &amp; money!</a:t>
            </a:r>
            <a:endParaRPr sz="1700">
              <a:solidFill>
                <a:srgbClr val="C7478F"/>
              </a:solidFill>
              <a:latin typeface="Montserrat Medium"/>
              <a:ea typeface="Montserrat Medium"/>
              <a:cs typeface="Montserrat Medium"/>
              <a:sym typeface="Montserrat Medium"/>
            </a:endParaRPr>
          </a:p>
        </p:txBody>
      </p:sp>
      <p:pic>
        <p:nvPicPr>
          <p:cNvPr descr="Cake outline" id="438" name="Google Shape;438;p52"/>
          <p:cNvPicPr preferRelativeResize="0"/>
          <p:nvPr/>
        </p:nvPicPr>
        <p:blipFill rotWithShape="1">
          <a:blip r:embed="rId11">
            <a:alphaModFix/>
          </a:blip>
          <a:srcRect b="0" l="0" r="0" t="0"/>
          <a:stretch/>
        </p:blipFill>
        <p:spPr>
          <a:xfrm>
            <a:off x="4151482" y="6278650"/>
            <a:ext cx="548640" cy="548640"/>
          </a:xfrm>
          <a:prstGeom prst="rect">
            <a:avLst/>
          </a:prstGeom>
          <a:noFill/>
          <a:ln>
            <a:noFill/>
          </a:ln>
        </p:spPr>
      </p:pic>
      <p:pic>
        <p:nvPicPr>
          <p:cNvPr descr="Storytelling outline" id="439" name="Google Shape;439;p52"/>
          <p:cNvPicPr preferRelativeResize="0"/>
          <p:nvPr/>
        </p:nvPicPr>
        <p:blipFill rotWithShape="1">
          <a:blip r:embed="rId12">
            <a:alphaModFix/>
          </a:blip>
          <a:srcRect b="0" l="0" r="0" t="0"/>
          <a:stretch/>
        </p:blipFill>
        <p:spPr>
          <a:xfrm rot="696672">
            <a:off x="3573830" y="3263633"/>
            <a:ext cx="484566" cy="405110"/>
          </a:xfrm>
          <a:prstGeom prst="rect">
            <a:avLst/>
          </a:prstGeom>
          <a:noFill/>
          <a:ln>
            <a:noFill/>
          </a:ln>
        </p:spPr>
      </p:pic>
      <p:pic>
        <p:nvPicPr>
          <p:cNvPr descr="Girl in pajamas | Public domain vectors" id="440" name="Google Shape;440;p52"/>
          <p:cNvPicPr preferRelativeResize="0"/>
          <p:nvPr/>
        </p:nvPicPr>
        <p:blipFill>
          <a:blip r:embed="rId13">
            <a:alphaModFix/>
          </a:blip>
          <a:stretch>
            <a:fillRect/>
          </a:stretch>
        </p:blipFill>
        <p:spPr>
          <a:xfrm>
            <a:off x="2112267" y="1377542"/>
            <a:ext cx="565880" cy="7837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1000"/>
                                        <p:tgtEl>
                                          <p:spTgt spid="4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3"/>
          <p:cNvSpPr txBox="1"/>
          <p:nvPr/>
        </p:nvSpPr>
        <p:spPr>
          <a:xfrm>
            <a:off x="4320373" y="2087660"/>
            <a:ext cx="4335600" cy="269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300">
              <a:solidFill>
                <a:srgbClr val="80B5DB"/>
              </a:solidFill>
              <a:latin typeface="Montserrat Medium"/>
              <a:ea typeface="Montserrat Medium"/>
              <a:cs typeface="Montserrat Medium"/>
              <a:sym typeface="Montserrat Medium"/>
            </a:endParaRPr>
          </a:p>
        </p:txBody>
      </p:sp>
      <p:sp>
        <p:nvSpPr>
          <p:cNvPr id="446" name="Google Shape;446;p53"/>
          <p:cNvSpPr txBox="1"/>
          <p:nvPr>
            <p:ph type="title"/>
          </p:nvPr>
        </p:nvSpPr>
        <p:spPr>
          <a:xfrm>
            <a:off x="554991" y="1054160"/>
            <a:ext cx="8491200" cy="1106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t/>
            </a:r>
            <a:endParaRPr b="0">
              <a:solidFill>
                <a:srgbClr val="C7478F"/>
              </a:solidFill>
              <a:latin typeface="Montserrat Medium"/>
              <a:ea typeface="Montserrat Medium"/>
              <a:cs typeface="Montserrat Medium"/>
              <a:sym typeface="Montserrat Medium"/>
            </a:endParaRPr>
          </a:p>
          <a:p>
            <a:pPr indent="0" lvl="0" marL="0" rtl="0" algn="ctr">
              <a:spcBef>
                <a:spcPts val="0"/>
              </a:spcBef>
              <a:spcAft>
                <a:spcPts val="0"/>
              </a:spcAft>
              <a:buNone/>
            </a:pPr>
            <a:r>
              <a:rPr lang="en" sz="3000">
                <a:solidFill>
                  <a:srgbClr val="C7478F"/>
                </a:solidFill>
              </a:rPr>
              <a:t>Good News!</a:t>
            </a:r>
            <a:r>
              <a:rPr lang="en">
                <a:solidFill>
                  <a:srgbClr val="C7478F"/>
                </a:solidFill>
              </a:rPr>
              <a:t> </a:t>
            </a:r>
            <a:endParaRPr>
              <a:solidFill>
                <a:srgbClr val="C7478F"/>
              </a:solidFill>
            </a:endParaRPr>
          </a:p>
          <a:p>
            <a:pPr indent="0" lvl="0" marL="0" rtl="0" algn="ctr">
              <a:spcBef>
                <a:spcPts val="0"/>
              </a:spcBef>
              <a:spcAft>
                <a:spcPts val="0"/>
              </a:spcAft>
              <a:buNone/>
            </a:pPr>
            <a:r>
              <a:t/>
            </a:r>
            <a:endParaRPr sz="1100">
              <a:solidFill>
                <a:srgbClr val="C7478F"/>
              </a:solidFill>
            </a:endParaRPr>
          </a:p>
          <a:p>
            <a:pPr indent="0" lvl="0" marL="0" rtl="0" algn="l">
              <a:spcBef>
                <a:spcPts val="0"/>
              </a:spcBef>
              <a:spcAft>
                <a:spcPts val="0"/>
              </a:spcAft>
              <a:buNone/>
            </a:pPr>
            <a:r>
              <a:t/>
            </a:r>
            <a:endParaRPr sz="700">
              <a:solidFill>
                <a:srgbClr val="C7478F"/>
              </a:solidFill>
            </a:endParaRPr>
          </a:p>
          <a:p>
            <a:pPr indent="0" lvl="0" marL="0" rtl="0" algn="ctr">
              <a:spcBef>
                <a:spcPts val="0"/>
              </a:spcBef>
              <a:spcAft>
                <a:spcPts val="0"/>
              </a:spcAft>
              <a:buNone/>
            </a:pPr>
            <a:r>
              <a:rPr lang="en"/>
              <a:t>There’s a polite way to plan for what you really want, will use &amp; appreciate…</a:t>
            </a:r>
            <a:endParaRPr/>
          </a:p>
          <a:p>
            <a:pPr indent="0" lvl="0" marL="0" rtl="0" algn="ctr">
              <a:spcBef>
                <a:spcPts val="0"/>
              </a:spcBef>
              <a:spcAft>
                <a:spcPts val="0"/>
              </a:spcAft>
              <a:buNone/>
            </a:pPr>
            <a:r>
              <a:t/>
            </a:r>
            <a:endParaRPr/>
          </a:p>
          <a:p>
            <a:pPr indent="0" lvl="0" marL="0" rtl="0" algn="ctr">
              <a:lnSpc>
                <a:spcPct val="100000"/>
              </a:lnSpc>
              <a:spcBef>
                <a:spcPts val="0"/>
              </a:spcBef>
              <a:spcAft>
                <a:spcPts val="0"/>
              </a:spcAft>
              <a:buClr>
                <a:schemeClr val="lt1"/>
              </a:buClr>
              <a:buSzPts val="3300"/>
              <a:buFont typeface="Geo"/>
              <a:buNone/>
            </a:pPr>
            <a:r>
              <a:t/>
            </a:r>
            <a:endParaRPr b="0" sz="1100">
              <a:solidFill>
                <a:srgbClr val="C7478F"/>
              </a:solidFill>
              <a:latin typeface="Montserrat Medium"/>
              <a:ea typeface="Montserrat Medium"/>
              <a:cs typeface="Montserrat Medium"/>
              <a:sym typeface="Montserrat Medium"/>
            </a:endParaRPr>
          </a:p>
        </p:txBody>
      </p:sp>
      <p:sp>
        <p:nvSpPr>
          <p:cNvPr id="447" name="Google Shape;447;p53"/>
          <p:cNvSpPr txBox="1"/>
          <p:nvPr/>
        </p:nvSpPr>
        <p:spPr>
          <a:xfrm>
            <a:off x="1047985" y="1768247"/>
            <a:ext cx="294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448" name="Google Shape;448;p53"/>
          <p:cNvSpPr txBox="1"/>
          <p:nvPr/>
        </p:nvSpPr>
        <p:spPr>
          <a:xfrm>
            <a:off x="554991" y="5371970"/>
            <a:ext cx="84912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Yes! </a:t>
            </a:r>
            <a:r>
              <a:rPr b="1" lang="en" sz="2400">
                <a:solidFill>
                  <a:schemeClr val="accent1"/>
                </a:solidFill>
                <a:latin typeface="Montserrat"/>
                <a:ea typeface="Montserrat"/>
                <a:cs typeface="Montserrat"/>
                <a:sym typeface="Montserrat"/>
              </a:rPr>
              <a:t>It’s called a DIMS SCORE</a:t>
            </a:r>
            <a:r>
              <a:rPr b="1" baseline="30000" lang="en" sz="2400">
                <a:solidFill>
                  <a:schemeClr val="accent1"/>
                </a:solidFill>
                <a:latin typeface="Montserrat"/>
                <a:ea typeface="Montserrat"/>
                <a:cs typeface="Montserrat"/>
                <a:sym typeface="Montserrat"/>
              </a:rPr>
              <a:t>®</a:t>
            </a:r>
            <a:r>
              <a:rPr b="1" lang="en" sz="2400">
                <a:solidFill>
                  <a:schemeClr val="accent1"/>
                </a:solidFill>
                <a:latin typeface="Montserrat"/>
                <a:ea typeface="Montserrat"/>
                <a:cs typeface="Montserrat"/>
                <a:sym typeface="Montserrat"/>
              </a:rPr>
              <a:t> Report.</a:t>
            </a:r>
            <a:endParaRPr b="1" sz="24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i="1" lang="en" sz="2200">
                <a:solidFill>
                  <a:srgbClr val="C7478F"/>
                </a:solidFill>
                <a:latin typeface="Montserrat"/>
                <a:ea typeface="Montserrat"/>
                <a:cs typeface="Montserrat"/>
                <a:sym typeface="Montserrat"/>
              </a:rPr>
              <a:t>(DIMS stands for “DOES IT MAKE SENSE?”)</a:t>
            </a:r>
            <a:endParaRPr b="1" sz="2400">
              <a:solidFill>
                <a:srgbClr val="C7478F"/>
              </a:solidFill>
              <a:latin typeface="Montserrat"/>
              <a:ea typeface="Montserrat"/>
              <a:cs typeface="Montserrat"/>
              <a:sym typeface="Montserrat"/>
            </a:endParaRPr>
          </a:p>
          <a:p>
            <a:pPr indent="0" lvl="0" marL="0" rtl="0" algn="ctr">
              <a:spcBef>
                <a:spcPts val="0"/>
              </a:spcBef>
              <a:spcAft>
                <a:spcPts val="0"/>
              </a:spcAft>
              <a:buNone/>
            </a:pPr>
            <a:r>
              <a:rPr b="1" lang="en" sz="2400">
                <a:solidFill>
                  <a:schemeClr val="accent1"/>
                </a:solidFill>
                <a:latin typeface="Montserrat"/>
                <a:ea typeface="Montserrat"/>
                <a:cs typeface="Montserrat"/>
                <a:sym typeface="Montserrat"/>
              </a:rPr>
              <a:t> You’re going to make one today!</a:t>
            </a:r>
            <a:endParaRPr b="1" sz="2400">
              <a:solidFill>
                <a:srgbClr val="368626"/>
              </a:solidFill>
              <a:latin typeface="Montserrat"/>
              <a:ea typeface="Montserrat"/>
              <a:cs typeface="Montserrat"/>
              <a:sym typeface="Montserrat"/>
            </a:endParaRPr>
          </a:p>
        </p:txBody>
      </p:sp>
      <p:sp>
        <p:nvSpPr>
          <p:cNvPr id="449" name="Google Shape;449;p53"/>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50" name="Google Shape;450;p53" title="There is GIF for Jump$tart (Label (Square)).png"/>
          <p:cNvPicPr preferRelativeResize="0"/>
          <p:nvPr/>
        </p:nvPicPr>
        <p:blipFill>
          <a:blip r:embed="rId3">
            <a:alphaModFix/>
          </a:blip>
          <a:stretch>
            <a:fillRect/>
          </a:stretch>
        </p:blipFill>
        <p:spPr>
          <a:xfrm>
            <a:off x="3441309" y="2473165"/>
            <a:ext cx="2718600" cy="2718600"/>
          </a:xfrm>
          <a:prstGeom prst="roundRect">
            <a:avLst>
              <a:gd fmla="val 16667" name="adj"/>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4"/>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56" name="Google Shape;456;p54"/>
          <p:cNvSpPr txBox="1"/>
          <p:nvPr>
            <p:ph type="title"/>
          </p:nvPr>
        </p:nvSpPr>
        <p:spPr>
          <a:xfrm>
            <a:off x="895509" y="424465"/>
            <a:ext cx="7810200" cy="6300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lt1"/>
              </a:buClr>
              <a:buSzPts val="3300"/>
              <a:buFont typeface="Geo"/>
              <a:buNone/>
            </a:pPr>
            <a:r>
              <a:rPr lang="en" sz="3200"/>
              <a:t>Here’s what they look like:</a:t>
            </a:r>
            <a:endParaRPr sz="3200"/>
          </a:p>
        </p:txBody>
      </p:sp>
      <p:sp>
        <p:nvSpPr>
          <p:cNvPr id="457" name="Google Shape;457;p54"/>
          <p:cNvSpPr txBox="1"/>
          <p:nvPr/>
        </p:nvSpPr>
        <p:spPr>
          <a:xfrm>
            <a:off x="2100245" y="1301105"/>
            <a:ext cx="65055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1"/>
                </a:solidFill>
                <a:latin typeface="Montserrat Medium"/>
                <a:ea typeface="Montserrat Medium"/>
                <a:cs typeface="Montserrat Medium"/>
                <a:sym typeface="Montserrat Medium"/>
              </a:rPr>
              <a:t>For bringing home a pet: </a:t>
            </a:r>
            <a:r>
              <a:rPr lang="en" sz="1100" u="sng">
                <a:solidFill>
                  <a:schemeClr val="hlink"/>
                </a:solidFill>
                <a:latin typeface="Montserrat Medium"/>
                <a:ea typeface="Montserrat Medium"/>
                <a:cs typeface="Montserrat Medium"/>
                <a:sym typeface="Montserrat Medium"/>
                <a:hlinkClick r:id="rId3"/>
              </a:rPr>
              <a:t>https://giftingsense.org/dims-score-result/gtvkdwsi/?print=yes</a:t>
            </a:r>
            <a:endParaRPr sz="1100">
              <a:solidFill>
                <a:srgbClr val="368626"/>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rgbClr val="368626"/>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a:solidFill>
                  <a:schemeClr val="accent1"/>
                </a:solidFill>
                <a:latin typeface="Montserrat Medium"/>
                <a:ea typeface="Montserrat Medium"/>
                <a:cs typeface="Montserrat Medium"/>
                <a:sym typeface="Montserrat Medium"/>
              </a:rPr>
              <a:t>For a new cell phone: </a:t>
            </a:r>
            <a:r>
              <a:rPr lang="en" sz="1100" u="sng">
                <a:solidFill>
                  <a:schemeClr val="hlink"/>
                </a:solidFill>
                <a:latin typeface="Montserrat Medium"/>
                <a:ea typeface="Montserrat Medium"/>
                <a:cs typeface="Montserrat Medium"/>
                <a:sym typeface="Montserrat Medium"/>
                <a:hlinkClick r:id="rId4"/>
              </a:rPr>
              <a:t>https://giftingsense.org/dims-score-result/mtqfl8rz/?print=yes</a:t>
            </a:r>
            <a:endParaRPr sz="1100">
              <a:solidFill>
                <a:srgbClr val="368626"/>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a:solidFill>
                  <a:schemeClr val="accent1"/>
                </a:solidFill>
                <a:latin typeface="Montserrat Medium"/>
                <a:ea typeface="Montserrat Medium"/>
                <a:cs typeface="Montserrat Medium"/>
                <a:sym typeface="Montserrat Medium"/>
              </a:rPr>
              <a:t>For Air Jordans: </a:t>
            </a:r>
            <a:endParaRPr sz="17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100" u="sng">
                <a:solidFill>
                  <a:schemeClr val="hlink"/>
                </a:solidFill>
                <a:latin typeface="Montserrat Medium"/>
                <a:ea typeface="Montserrat Medium"/>
                <a:cs typeface="Montserrat Medium"/>
                <a:sym typeface="Montserrat Medium"/>
                <a:hlinkClick r:id="rId5"/>
              </a:rPr>
              <a:t>https://giftingsense.org/dims-score-result/3vxg5qmo/?print=yes</a:t>
            </a:r>
            <a:endParaRPr sz="1100">
              <a:solidFill>
                <a:srgbClr val="368626"/>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1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a:solidFill>
                  <a:schemeClr val="accent1"/>
                </a:solidFill>
                <a:latin typeface="Montserrat Medium"/>
                <a:ea typeface="Montserrat Medium"/>
                <a:cs typeface="Montserrat Medium"/>
                <a:sym typeface="Montserrat Medium"/>
              </a:rPr>
              <a:t>For a fancy water bottle: </a:t>
            </a:r>
            <a:r>
              <a:rPr lang="en" sz="1100" u="sng">
                <a:solidFill>
                  <a:schemeClr val="hlink"/>
                </a:solidFill>
                <a:latin typeface="Montserrat Medium"/>
                <a:ea typeface="Montserrat Medium"/>
                <a:cs typeface="Montserrat Medium"/>
                <a:sym typeface="Montserrat Medium"/>
                <a:hlinkClick r:id="rId6"/>
              </a:rPr>
              <a:t>https://giftingsense.org/dims-score-result/5jh7t3xa/?print=yes</a:t>
            </a:r>
            <a:endParaRPr sz="1100">
              <a:solidFill>
                <a:srgbClr val="368626"/>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lang="en" sz="1700">
                <a:solidFill>
                  <a:schemeClr val="accent1"/>
                </a:solidFill>
                <a:latin typeface="Montserrat Medium"/>
                <a:ea typeface="Montserrat Medium"/>
                <a:cs typeface="Montserrat Medium"/>
                <a:sym typeface="Montserrat Medium"/>
              </a:rPr>
              <a:t>For tickets to FIFA’26: </a:t>
            </a:r>
            <a:r>
              <a:rPr lang="en" sz="1100" u="sng">
                <a:solidFill>
                  <a:schemeClr val="hlink"/>
                </a:solidFill>
                <a:latin typeface="Montserrat Medium"/>
                <a:ea typeface="Montserrat Medium"/>
                <a:cs typeface="Montserrat Medium"/>
                <a:sym typeface="Montserrat Medium"/>
                <a:hlinkClick r:id="rId7"/>
              </a:rPr>
              <a:t>https://giftingsense.org/dims-score-result/fntbrghy/?print=yes</a:t>
            </a:r>
            <a:endParaRPr sz="1100">
              <a:solidFill>
                <a:srgbClr val="368626"/>
              </a:solidFill>
              <a:latin typeface="Montserrat Medium"/>
              <a:ea typeface="Montserrat Medium"/>
              <a:cs typeface="Montserrat Medium"/>
              <a:sym typeface="Montserrat Medium"/>
            </a:endParaRPr>
          </a:p>
        </p:txBody>
      </p:sp>
      <p:sp>
        <p:nvSpPr>
          <p:cNvPr id="458" name="Google Shape;458;p54"/>
          <p:cNvSpPr txBox="1"/>
          <p:nvPr/>
        </p:nvSpPr>
        <p:spPr>
          <a:xfrm>
            <a:off x="2914502" y="5965225"/>
            <a:ext cx="3772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C7478F"/>
                </a:solidFill>
                <a:latin typeface="Montserrat"/>
                <a:ea typeface="Montserrat"/>
                <a:cs typeface="Montserrat"/>
                <a:sym typeface="Montserrat"/>
              </a:rPr>
              <a:t>Let’s discuss why they matter…</a:t>
            </a:r>
            <a:endParaRPr b="1" sz="1700">
              <a:solidFill>
                <a:srgbClr val="C7478F"/>
              </a:solidFill>
              <a:latin typeface="Montserrat"/>
              <a:ea typeface="Montserrat"/>
              <a:cs typeface="Montserrat"/>
              <a:sym typeface="Montserrat"/>
            </a:endParaRPr>
          </a:p>
        </p:txBody>
      </p:sp>
      <p:sp>
        <p:nvSpPr>
          <p:cNvPr id="459" name="Google Shape;459;p54"/>
          <p:cNvSpPr txBox="1"/>
          <p:nvPr/>
        </p:nvSpPr>
        <p:spPr>
          <a:xfrm>
            <a:off x="1289352" y="993426"/>
            <a:ext cx="810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 </a:t>
            </a:r>
            <a:endParaRPr sz="6000"/>
          </a:p>
        </p:txBody>
      </p:sp>
      <p:sp>
        <p:nvSpPr>
          <p:cNvPr id="460" name="Google Shape;460;p54"/>
          <p:cNvSpPr txBox="1"/>
          <p:nvPr/>
        </p:nvSpPr>
        <p:spPr>
          <a:xfrm rot="-1026754">
            <a:off x="1180865" y="2018059"/>
            <a:ext cx="1027698" cy="110807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 </a:t>
            </a:r>
            <a:endParaRPr sz="6000"/>
          </a:p>
        </p:txBody>
      </p:sp>
      <p:sp>
        <p:nvSpPr>
          <p:cNvPr id="461" name="Google Shape;461;p54"/>
          <p:cNvSpPr txBox="1"/>
          <p:nvPr/>
        </p:nvSpPr>
        <p:spPr>
          <a:xfrm>
            <a:off x="1180825" y="3019625"/>
            <a:ext cx="810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 </a:t>
            </a:r>
            <a:endParaRPr sz="6000"/>
          </a:p>
        </p:txBody>
      </p:sp>
      <p:sp>
        <p:nvSpPr>
          <p:cNvPr id="462" name="Google Shape;462;p54"/>
          <p:cNvSpPr txBox="1"/>
          <p:nvPr/>
        </p:nvSpPr>
        <p:spPr>
          <a:xfrm>
            <a:off x="1215875" y="3921500"/>
            <a:ext cx="422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 </a:t>
            </a:r>
            <a:endParaRPr sz="6000"/>
          </a:p>
        </p:txBody>
      </p:sp>
      <p:sp>
        <p:nvSpPr>
          <p:cNvPr id="463" name="Google Shape;463;p54"/>
          <p:cNvSpPr txBox="1"/>
          <p:nvPr/>
        </p:nvSpPr>
        <p:spPr>
          <a:xfrm>
            <a:off x="1266023" y="4902724"/>
            <a:ext cx="857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 </a:t>
            </a:r>
            <a:endParaRPr sz="6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5"/>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69" name="Google Shape;469;p55"/>
          <p:cNvSpPr txBox="1"/>
          <p:nvPr>
            <p:ph type="title"/>
          </p:nvPr>
        </p:nvSpPr>
        <p:spPr>
          <a:xfrm>
            <a:off x="677459" y="534350"/>
            <a:ext cx="8216100" cy="6300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lt1"/>
              </a:buClr>
              <a:buSzPts val="2970"/>
              <a:buFont typeface="Geo"/>
              <a:buNone/>
            </a:pPr>
            <a:r>
              <a:rPr lang="en" sz="2780"/>
              <a:t>DIMS SCORE</a:t>
            </a:r>
            <a:r>
              <a:rPr baseline="30000" lang="en" sz="2780"/>
              <a:t>®</a:t>
            </a:r>
            <a:r>
              <a:rPr lang="en" sz="2780"/>
              <a:t> Reports help you</a:t>
            </a:r>
            <a:r>
              <a:rPr lang="en" sz="2780"/>
              <a:t>:</a:t>
            </a:r>
            <a:endParaRPr sz="2780"/>
          </a:p>
        </p:txBody>
      </p:sp>
      <p:sp>
        <p:nvSpPr>
          <p:cNvPr id="470" name="Google Shape;470;p55"/>
          <p:cNvSpPr txBox="1"/>
          <p:nvPr/>
        </p:nvSpPr>
        <p:spPr>
          <a:xfrm>
            <a:off x="1236984" y="1586260"/>
            <a:ext cx="7810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rgbClr val="368626"/>
              </a:solidFill>
              <a:latin typeface="Montserrat Medium"/>
              <a:ea typeface="Montserrat Medium"/>
              <a:cs typeface="Montserrat Medium"/>
              <a:sym typeface="Montserrat Medium"/>
            </a:endParaRPr>
          </a:p>
        </p:txBody>
      </p:sp>
      <p:sp>
        <p:nvSpPr>
          <p:cNvPr id="471" name="Google Shape;471;p55"/>
          <p:cNvSpPr txBox="1"/>
          <p:nvPr/>
        </p:nvSpPr>
        <p:spPr>
          <a:xfrm>
            <a:off x="1236984" y="6031300"/>
            <a:ext cx="7543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p:txBody>
      </p:sp>
      <p:grpSp>
        <p:nvGrpSpPr>
          <p:cNvPr id="472" name="Google Shape;472;p55"/>
          <p:cNvGrpSpPr/>
          <p:nvPr/>
        </p:nvGrpSpPr>
        <p:grpSpPr>
          <a:xfrm>
            <a:off x="446455" y="1324500"/>
            <a:ext cx="8600639" cy="1048080"/>
            <a:chOff x="340156" y="1655625"/>
            <a:chExt cx="6552868" cy="1310100"/>
          </a:xfrm>
        </p:grpSpPr>
        <p:sp>
          <p:nvSpPr>
            <p:cNvPr id="473" name="Google Shape;473;p55"/>
            <p:cNvSpPr txBox="1"/>
            <p:nvPr/>
          </p:nvSpPr>
          <p:spPr>
            <a:xfrm>
              <a:off x="942524" y="1655625"/>
              <a:ext cx="5950500" cy="13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700">
                  <a:solidFill>
                    <a:schemeClr val="accent1"/>
                  </a:solidFill>
                  <a:latin typeface="Montserrat"/>
                  <a:ea typeface="Montserrat"/>
                  <a:cs typeface="Montserrat"/>
                  <a:sym typeface="Montserrat"/>
                </a:rPr>
                <a:t>Show Real Understanding:</a:t>
              </a:r>
              <a:r>
                <a:rPr lang="en" sz="1700">
                  <a:solidFill>
                    <a:schemeClr val="accent1"/>
                  </a:solidFill>
                  <a:latin typeface="Montserrat"/>
                  <a:ea typeface="Montserrat"/>
                  <a:cs typeface="Montserrat"/>
                  <a:sym typeface="Montserrat"/>
                </a:rPr>
                <a:t> They’re an opportunity to demonstrate that you </a:t>
              </a:r>
              <a:r>
                <a:rPr i="1" lang="en" sz="1700">
                  <a:solidFill>
                    <a:schemeClr val="accent1"/>
                  </a:solidFill>
                  <a:latin typeface="Montserrat"/>
                  <a:ea typeface="Montserrat"/>
                  <a:cs typeface="Montserrat"/>
                  <a:sym typeface="Montserrat"/>
                </a:rPr>
                <a:t>get</a:t>
              </a:r>
              <a:r>
                <a:rPr lang="en" sz="1700">
                  <a:solidFill>
                    <a:schemeClr val="accent1"/>
                  </a:solidFill>
                  <a:latin typeface="Montserrat"/>
                  <a:ea typeface="Montserrat"/>
                  <a:cs typeface="Montserrat"/>
                  <a:sym typeface="Montserrat"/>
                </a:rPr>
                <a:t> the true cost and effort behind a purchase — something adults appreciate.</a:t>
              </a:r>
              <a:endParaRPr sz="1700">
                <a:solidFill>
                  <a:schemeClr val="accent1"/>
                </a:solidFill>
                <a:latin typeface="Montserrat Medium"/>
                <a:ea typeface="Montserrat Medium"/>
                <a:cs typeface="Montserrat Medium"/>
                <a:sym typeface="Montserrat Medium"/>
              </a:endParaRPr>
            </a:p>
          </p:txBody>
        </p:sp>
        <p:sp>
          <p:nvSpPr>
            <p:cNvPr id="474" name="Google Shape;474;p55"/>
            <p:cNvSpPr txBox="1"/>
            <p:nvPr/>
          </p:nvSpPr>
          <p:spPr>
            <a:xfrm>
              <a:off x="340156" y="1800113"/>
              <a:ext cx="646800" cy="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600"/>
                <a:t>💡 </a:t>
              </a:r>
              <a:endParaRPr sz="3600"/>
            </a:p>
          </p:txBody>
        </p:sp>
      </p:grpSp>
      <p:grpSp>
        <p:nvGrpSpPr>
          <p:cNvPr id="475" name="Google Shape;475;p55"/>
          <p:cNvGrpSpPr/>
          <p:nvPr/>
        </p:nvGrpSpPr>
        <p:grpSpPr>
          <a:xfrm>
            <a:off x="446449" y="2413365"/>
            <a:ext cx="8600648" cy="1048080"/>
            <a:chOff x="340151" y="3016706"/>
            <a:chExt cx="6552874" cy="1310100"/>
          </a:xfrm>
        </p:grpSpPr>
        <p:sp>
          <p:nvSpPr>
            <p:cNvPr id="476" name="Google Shape;476;p55"/>
            <p:cNvSpPr txBox="1"/>
            <p:nvPr/>
          </p:nvSpPr>
          <p:spPr>
            <a:xfrm>
              <a:off x="942526" y="3016706"/>
              <a:ext cx="5950500" cy="13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700">
                  <a:solidFill>
                    <a:schemeClr val="accent1"/>
                  </a:solidFill>
                  <a:latin typeface="Montserrat"/>
                  <a:ea typeface="Montserrat"/>
                  <a:cs typeface="Montserrat"/>
                  <a:sym typeface="Montserrat"/>
                </a:rPr>
                <a:t>Reduce Waste &amp; Regret:</a:t>
              </a:r>
              <a:r>
                <a:rPr lang="en" sz="1700">
                  <a:solidFill>
                    <a:schemeClr val="accent1"/>
                  </a:solidFill>
                  <a:latin typeface="Montserrat"/>
                  <a:ea typeface="Montserrat"/>
                  <a:cs typeface="Montserrat"/>
                  <a:sym typeface="Montserrat"/>
                </a:rPr>
                <a:t> They prevent time &amp; money from being spent on gifts that go unused — smarter for you </a:t>
              </a:r>
              <a:r>
                <a:rPr i="1" lang="en" sz="1700">
                  <a:solidFill>
                    <a:schemeClr val="accent1"/>
                  </a:solidFill>
                  <a:latin typeface="Montserrat"/>
                  <a:ea typeface="Montserrat"/>
                  <a:cs typeface="Montserrat"/>
                  <a:sym typeface="Montserrat"/>
                </a:rPr>
                <a:t>and</a:t>
              </a:r>
              <a:r>
                <a:rPr lang="en" sz="1700">
                  <a:solidFill>
                    <a:schemeClr val="accent1"/>
                  </a:solidFill>
                  <a:latin typeface="Montserrat"/>
                  <a:ea typeface="Montserrat"/>
                  <a:cs typeface="Montserrat"/>
                  <a:sym typeface="Montserrat"/>
                </a:rPr>
                <a:t> more considerate to givers/the planet!</a:t>
              </a:r>
              <a:endParaRPr sz="1700">
                <a:solidFill>
                  <a:schemeClr val="accent1"/>
                </a:solidFill>
                <a:latin typeface="Montserrat Medium"/>
                <a:ea typeface="Montserrat Medium"/>
                <a:cs typeface="Montserrat Medium"/>
                <a:sym typeface="Montserrat Medium"/>
              </a:endParaRPr>
            </a:p>
          </p:txBody>
        </p:sp>
        <p:sp>
          <p:nvSpPr>
            <p:cNvPr id="477" name="Google Shape;477;p55"/>
            <p:cNvSpPr txBox="1"/>
            <p:nvPr/>
          </p:nvSpPr>
          <p:spPr>
            <a:xfrm>
              <a:off x="340151" y="3194719"/>
              <a:ext cx="681300" cy="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600">
                  <a:solidFill>
                    <a:schemeClr val="accent1"/>
                  </a:solidFill>
                  <a:latin typeface="Montserrat"/>
                  <a:ea typeface="Montserrat"/>
                  <a:cs typeface="Montserrat"/>
                  <a:sym typeface="Montserrat"/>
                </a:rPr>
                <a:t>♻️</a:t>
              </a:r>
              <a:endParaRPr sz="3600"/>
            </a:p>
          </p:txBody>
        </p:sp>
      </p:grpSp>
      <p:grpSp>
        <p:nvGrpSpPr>
          <p:cNvPr id="478" name="Google Shape;478;p55"/>
          <p:cNvGrpSpPr/>
          <p:nvPr/>
        </p:nvGrpSpPr>
        <p:grpSpPr>
          <a:xfrm>
            <a:off x="446452" y="3514360"/>
            <a:ext cx="8600645" cy="1048080"/>
            <a:chOff x="340154" y="4392950"/>
            <a:chExt cx="6552872" cy="1310100"/>
          </a:xfrm>
        </p:grpSpPr>
        <p:sp>
          <p:nvSpPr>
            <p:cNvPr id="479" name="Google Shape;479;p55"/>
            <p:cNvSpPr txBox="1"/>
            <p:nvPr/>
          </p:nvSpPr>
          <p:spPr>
            <a:xfrm>
              <a:off x="942526" y="4392950"/>
              <a:ext cx="5950500" cy="13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700">
                  <a:solidFill>
                    <a:schemeClr val="accent1"/>
                  </a:solidFill>
                  <a:latin typeface="Montserrat"/>
                  <a:ea typeface="Montserrat"/>
                  <a:cs typeface="Montserrat"/>
                  <a:sym typeface="Montserrat"/>
                </a:rPr>
                <a:t>Crowdfund More Meaningful Gifts:</a:t>
              </a:r>
              <a:r>
                <a:rPr lang="en" sz="1700">
                  <a:solidFill>
                    <a:schemeClr val="accent1"/>
                  </a:solidFill>
                  <a:latin typeface="Montserrat"/>
                  <a:ea typeface="Montserrat"/>
                  <a:cs typeface="Montserrat"/>
                  <a:sym typeface="Montserrat"/>
                </a:rPr>
                <a:t> They make it easy for your family to chip in towards a single, more meaningful purchase instead of lots of smaller “so-so” presents.</a:t>
              </a:r>
              <a:endParaRPr sz="1700">
                <a:solidFill>
                  <a:schemeClr val="accent1"/>
                </a:solidFill>
                <a:latin typeface="Montserrat Medium"/>
                <a:ea typeface="Montserrat Medium"/>
                <a:cs typeface="Montserrat Medium"/>
                <a:sym typeface="Montserrat Medium"/>
              </a:endParaRPr>
            </a:p>
          </p:txBody>
        </p:sp>
        <p:sp>
          <p:nvSpPr>
            <p:cNvPr id="480" name="Google Shape;480;p55"/>
            <p:cNvSpPr txBox="1"/>
            <p:nvPr/>
          </p:nvSpPr>
          <p:spPr>
            <a:xfrm>
              <a:off x="340154" y="4571184"/>
              <a:ext cx="646800" cy="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600">
                  <a:solidFill>
                    <a:schemeClr val="accent1"/>
                  </a:solidFill>
                  <a:latin typeface="Montserrat"/>
                  <a:ea typeface="Montserrat"/>
                  <a:cs typeface="Montserrat"/>
                  <a:sym typeface="Montserrat"/>
                </a:rPr>
                <a:t>🎁</a:t>
              </a:r>
              <a:endParaRPr sz="3600"/>
            </a:p>
          </p:txBody>
        </p:sp>
      </p:grpSp>
      <p:grpSp>
        <p:nvGrpSpPr>
          <p:cNvPr id="481" name="Google Shape;481;p55"/>
          <p:cNvGrpSpPr/>
          <p:nvPr/>
        </p:nvGrpSpPr>
        <p:grpSpPr>
          <a:xfrm>
            <a:off x="446458" y="4615358"/>
            <a:ext cx="8334351" cy="812745"/>
            <a:chOff x="340158" y="5769197"/>
            <a:chExt cx="6349982" cy="1015931"/>
          </a:xfrm>
        </p:grpSpPr>
        <p:sp>
          <p:nvSpPr>
            <p:cNvPr id="482" name="Google Shape;482;p55"/>
            <p:cNvSpPr txBox="1"/>
            <p:nvPr/>
          </p:nvSpPr>
          <p:spPr>
            <a:xfrm>
              <a:off x="942440" y="5850928"/>
              <a:ext cx="57477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700">
                  <a:solidFill>
                    <a:schemeClr val="accent1"/>
                  </a:solidFill>
                  <a:latin typeface="Montserrat"/>
                  <a:ea typeface="Montserrat"/>
                  <a:cs typeface="Montserrat"/>
                  <a:sym typeface="Montserrat"/>
                </a:rPr>
                <a:t>Bring Families Closer:</a:t>
              </a:r>
              <a:r>
                <a:rPr lang="en" sz="1700">
                  <a:solidFill>
                    <a:schemeClr val="accent1"/>
                  </a:solidFill>
                  <a:latin typeface="Montserrat"/>
                  <a:ea typeface="Montserrat"/>
                  <a:cs typeface="Montserrat"/>
                  <a:sym typeface="Montserrat"/>
                </a:rPr>
                <a:t> Especially helpful for out-of-town relatives who </a:t>
              </a:r>
              <a:r>
                <a:rPr i="1" lang="en" sz="1700" u="sng">
                  <a:solidFill>
                    <a:schemeClr val="accent1"/>
                  </a:solidFill>
                  <a:latin typeface="Montserrat"/>
                  <a:ea typeface="Montserrat"/>
                  <a:cs typeface="Montserrat"/>
                  <a:sym typeface="Montserrat"/>
                </a:rPr>
                <a:t>want</a:t>
              </a:r>
              <a:r>
                <a:rPr lang="en" sz="1700">
                  <a:solidFill>
                    <a:schemeClr val="accent1"/>
                  </a:solidFill>
                  <a:latin typeface="Montserrat"/>
                  <a:ea typeface="Montserrat"/>
                  <a:cs typeface="Montserrat"/>
                  <a:sym typeface="Montserrat"/>
                </a:rPr>
                <a:t> to give you something that you’ll really use and enjoy.</a:t>
              </a:r>
              <a:endParaRPr sz="1700">
                <a:solidFill>
                  <a:schemeClr val="accent1"/>
                </a:solidFill>
                <a:latin typeface="Montserrat Medium"/>
                <a:ea typeface="Montserrat Medium"/>
                <a:cs typeface="Montserrat Medium"/>
                <a:sym typeface="Montserrat Medium"/>
              </a:endParaRPr>
            </a:p>
          </p:txBody>
        </p:sp>
        <p:sp>
          <p:nvSpPr>
            <p:cNvPr id="483" name="Google Shape;483;p55"/>
            <p:cNvSpPr txBox="1"/>
            <p:nvPr/>
          </p:nvSpPr>
          <p:spPr>
            <a:xfrm>
              <a:off x="340158" y="5769197"/>
              <a:ext cx="646800" cy="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600">
                  <a:solidFill>
                    <a:schemeClr val="accent1"/>
                  </a:solidFill>
                  <a:latin typeface="Montserrat"/>
                  <a:ea typeface="Montserrat"/>
                  <a:cs typeface="Montserrat"/>
                  <a:sym typeface="Montserrat"/>
                </a:rPr>
                <a:t>📬</a:t>
              </a:r>
              <a:endParaRPr sz="3600"/>
            </a:p>
          </p:txBody>
        </p:sp>
      </p:grpSp>
      <p:grpSp>
        <p:nvGrpSpPr>
          <p:cNvPr id="484" name="Google Shape;484;p55"/>
          <p:cNvGrpSpPr/>
          <p:nvPr/>
        </p:nvGrpSpPr>
        <p:grpSpPr>
          <a:xfrm>
            <a:off x="446452" y="5546388"/>
            <a:ext cx="8362104" cy="1049807"/>
            <a:chOff x="340154" y="6932985"/>
            <a:chExt cx="6371127" cy="1312259"/>
          </a:xfrm>
        </p:grpSpPr>
        <p:sp>
          <p:nvSpPr>
            <p:cNvPr id="485" name="Google Shape;485;p55"/>
            <p:cNvSpPr txBox="1"/>
            <p:nvPr/>
          </p:nvSpPr>
          <p:spPr>
            <a:xfrm>
              <a:off x="921280" y="6935144"/>
              <a:ext cx="5790000" cy="131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1700">
                  <a:solidFill>
                    <a:schemeClr val="accent1"/>
                  </a:solidFill>
                  <a:latin typeface="Montserrat"/>
                  <a:ea typeface="Montserrat"/>
                  <a:cs typeface="Montserrat"/>
                  <a:sym typeface="Montserrat"/>
                </a:rPr>
                <a:t>Feel Good:</a:t>
              </a:r>
              <a:r>
                <a:rPr lang="en" sz="1700">
                  <a:solidFill>
                    <a:schemeClr val="accent1"/>
                  </a:solidFill>
                  <a:latin typeface="Montserrat"/>
                  <a:ea typeface="Montserrat"/>
                  <a:cs typeface="Montserrat"/>
                  <a:sym typeface="Montserrat"/>
                </a:rPr>
                <a:t> You receive something you truly desire/need — and family members feel great knowing their gift really matters/ isn’t wasted.</a:t>
              </a:r>
              <a:endParaRPr sz="1700">
                <a:solidFill>
                  <a:schemeClr val="accent1"/>
                </a:solidFill>
                <a:latin typeface="Montserrat Medium"/>
                <a:ea typeface="Montserrat Medium"/>
                <a:cs typeface="Montserrat Medium"/>
                <a:sym typeface="Montserrat Medium"/>
              </a:endParaRPr>
            </a:p>
          </p:txBody>
        </p:sp>
        <p:sp>
          <p:nvSpPr>
            <p:cNvPr id="486" name="Google Shape;486;p55"/>
            <p:cNvSpPr txBox="1"/>
            <p:nvPr/>
          </p:nvSpPr>
          <p:spPr>
            <a:xfrm>
              <a:off x="340154" y="6932985"/>
              <a:ext cx="681300" cy="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3600"/>
                <a:t>🤗</a:t>
              </a:r>
              <a:r>
                <a:rPr lang="en" sz="3600">
                  <a:solidFill>
                    <a:schemeClr val="accent1"/>
                  </a:solidFill>
                  <a:latin typeface="Montserrat"/>
                  <a:ea typeface="Montserrat"/>
                  <a:cs typeface="Montserrat"/>
                  <a:sym typeface="Montserrat"/>
                </a:rPr>
                <a:t>  </a:t>
              </a:r>
              <a:endParaRPr sz="36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6"/>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92" name="Google Shape;492;p56"/>
          <p:cNvSpPr txBox="1"/>
          <p:nvPr/>
        </p:nvSpPr>
        <p:spPr>
          <a:xfrm>
            <a:off x="570575" y="2004375"/>
            <a:ext cx="87321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3500">
                <a:solidFill>
                  <a:schemeClr val="accent1"/>
                </a:solidFill>
                <a:latin typeface="Montserrat"/>
                <a:ea typeface="Montserrat"/>
                <a:cs typeface="Montserrat"/>
                <a:sym typeface="Montserrat"/>
              </a:rPr>
              <a:t>✈️ </a:t>
            </a:r>
            <a:r>
              <a:rPr b="1" lang="en" sz="1600">
                <a:solidFill>
                  <a:schemeClr val="accent1"/>
                </a:solidFill>
                <a:latin typeface="Montserrat"/>
                <a:ea typeface="Montserrat"/>
                <a:cs typeface="Montserrat"/>
                <a:sym typeface="Montserrat"/>
              </a:rPr>
              <a:t>Travel / Experiences</a:t>
            </a:r>
            <a:endParaRPr b="1"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accent1"/>
                </a:solidFill>
                <a:latin typeface="Montserrat"/>
                <a:ea typeface="Montserrat"/>
                <a:cs typeface="Montserrat"/>
                <a:sym typeface="Montserrat"/>
              </a:rPr>
              <a:t>A family trip, daytrip, concert or pro sporting event?</a:t>
            </a:r>
            <a:endParaRPr sz="16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3300">
                <a:solidFill>
                  <a:schemeClr val="accent1"/>
                </a:solidFill>
                <a:latin typeface="Montserrat"/>
                <a:ea typeface="Montserrat"/>
                <a:cs typeface="Montserrat"/>
                <a:sym typeface="Montserrat"/>
              </a:rPr>
              <a:t>💻 </a:t>
            </a:r>
            <a:r>
              <a:rPr b="1" lang="en" sz="1600">
                <a:solidFill>
                  <a:schemeClr val="accent1"/>
                </a:solidFill>
                <a:latin typeface="Montserrat"/>
                <a:ea typeface="Montserrat"/>
                <a:cs typeface="Montserrat"/>
                <a:sym typeface="Montserrat"/>
              </a:rPr>
              <a:t>New Tech</a:t>
            </a:r>
            <a:endParaRPr b="1"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accent1"/>
                </a:solidFill>
                <a:latin typeface="Montserrat"/>
                <a:ea typeface="Montserrat"/>
                <a:cs typeface="Montserrat"/>
                <a:sym typeface="Montserrat"/>
              </a:rPr>
              <a:t>A new iPad, phone, phone case, gaming console?</a:t>
            </a:r>
            <a:endParaRPr sz="16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3500">
                <a:solidFill>
                  <a:schemeClr val="accent1"/>
                </a:solidFill>
                <a:latin typeface="Montserrat"/>
                <a:ea typeface="Montserrat"/>
                <a:cs typeface="Montserrat"/>
                <a:sym typeface="Montserrat"/>
              </a:rPr>
              <a:t>🎨</a:t>
            </a:r>
            <a:r>
              <a:rPr b="1" lang="en" sz="3300">
                <a:solidFill>
                  <a:schemeClr val="accent1"/>
                </a:solidFill>
                <a:latin typeface="Montserrat"/>
                <a:ea typeface="Montserrat"/>
                <a:cs typeface="Montserrat"/>
                <a:sym typeface="Montserrat"/>
              </a:rPr>
              <a:t> </a:t>
            </a:r>
            <a:r>
              <a:rPr b="1" lang="en" sz="1600">
                <a:solidFill>
                  <a:schemeClr val="accent1"/>
                </a:solidFill>
                <a:latin typeface="Montserrat"/>
                <a:ea typeface="Montserrat"/>
                <a:cs typeface="Montserrat"/>
                <a:sym typeface="Montserrat"/>
              </a:rPr>
              <a:t>Hobbies &amp; Creativity</a:t>
            </a:r>
            <a:endParaRPr b="1"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accent1"/>
                </a:solidFill>
                <a:latin typeface="Montserrat"/>
                <a:ea typeface="Montserrat"/>
                <a:cs typeface="Montserrat"/>
                <a:sym typeface="Montserrat"/>
              </a:rPr>
              <a:t>Art supplies, musical instrument, Lego</a:t>
            </a:r>
            <a:r>
              <a:rPr baseline="30000" lang="en" sz="1600">
                <a:solidFill>
                  <a:schemeClr val="accent1"/>
                </a:solidFill>
                <a:latin typeface="Montserrat"/>
                <a:ea typeface="Montserrat"/>
                <a:cs typeface="Montserrat"/>
                <a:sym typeface="Montserrat"/>
              </a:rPr>
              <a:t>®</a:t>
            </a:r>
            <a:r>
              <a:rPr lang="en" sz="1600">
                <a:solidFill>
                  <a:schemeClr val="accent1"/>
                </a:solidFill>
                <a:latin typeface="Montserrat"/>
                <a:ea typeface="Montserrat"/>
                <a:cs typeface="Montserrat"/>
                <a:sym typeface="Montserrat"/>
              </a:rPr>
              <a:t>, camera?</a:t>
            </a:r>
            <a:endParaRPr sz="33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3500">
                <a:solidFill>
                  <a:schemeClr val="accent1"/>
                </a:solidFill>
                <a:latin typeface="Montserrat"/>
                <a:ea typeface="Montserrat"/>
                <a:cs typeface="Montserrat"/>
                <a:sym typeface="Montserrat"/>
              </a:rPr>
              <a:t>💆 </a:t>
            </a:r>
            <a:r>
              <a:rPr b="1" lang="en" sz="1600">
                <a:solidFill>
                  <a:schemeClr val="accent1"/>
                </a:solidFill>
                <a:latin typeface="Montserrat"/>
                <a:ea typeface="Montserrat"/>
                <a:cs typeface="Montserrat"/>
                <a:sym typeface="Montserrat"/>
              </a:rPr>
              <a:t>Self-Care / Wellness</a:t>
            </a:r>
            <a:endParaRPr b="1" sz="1600">
              <a:solidFill>
                <a:schemeClr val="accent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accent1"/>
                </a:solidFill>
                <a:latin typeface="Montserrat"/>
                <a:ea typeface="Montserrat"/>
                <a:cs typeface="Montserrat"/>
                <a:sym typeface="Montserrat"/>
              </a:rPr>
              <a:t>Fitness tracker, bike gear, gym set, </a:t>
            </a:r>
            <a:r>
              <a:rPr lang="en" sz="1600" u="sng">
                <a:solidFill>
                  <a:srgbClr val="C7478F"/>
                </a:solidFill>
                <a:latin typeface="Montserrat"/>
                <a:ea typeface="Montserrat"/>
                <a:cs typeface="Montserrat"/>
                <a:sym typeface="Montserrat"/>
                <a:hlinkClick r:id="rId3">
                  <a:extLst>
                    <a:ext uri="{A12FA001-AC4F-418D-AE19-62706E023703}">
                      <ahyp:hlinkClr val="tx"/>
                    </a:ext>
                  </a:extLst>
                </a:hlinkClick>
              </a:rPr>
              <a:t>pet</a:t>
            </a:r>
            <a:r>
              <a:rPr lang="en" sz="1600">
                <a:solidFill>
                  <a:schemeClr val="accent1"/>
                </a:solidFill>
                <a:latin typeface="Montserrat"/>
                <a:ea typeface="Montserrat"/>
                <a:cs typeface="Montserrat"/>
                <a:sym typeface="Montserrat"/>
              </a:rPr>
              <a:t>?</a:t>
            </a:r>
            <a:endParaRPr sz="16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9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sz="1900">
              <a:solidFill>
                <a:schemeClr val="accent1"/>
              </a:solidFill>
              <a:latin typeface="Montserrat"/>
              <a:ea typeface="Montserrat"/>
              <a:cs typeface="Montserrat"/>
              <a:sym typeface="Montserrat"/>
            </a:endParaRPr>
          </a:p>
        </p:txBody>
      </p:sp>
      <p:sp>
        <p:nvSpPr>
          <p:cNvPr id="493" name="Google Shape;493;p56"/>
          <p:cNvSpPr txBox="1"/>
          <p:nvPr>
            <p:ph type="title"/>
          </p:nvPr>
        </p:nvSpPr>
        <p:spPr>
          <a:xfrm>
            <a:off x="660138" y="982325"/>
            <a:ext cx="8280900" cy="967500"/>
          </a:xfrm>
          <a:prstGeom prst="rect">
            <a:avLst/>
          </a:prstGeom>
          <a:noFill/>
          <a:ln>
            <a:noFill/>
          </a:ln>
        </p:spPr>
        <p:txBody>
          <a:bodyPr anchorCtr="0" anchor="ctr" bIns="34275" lIns="68575" spcFirstLastPara="1" rIns="68575" wrap="square" tIns="34275">
            <a:normAutofit/>
          </a:bodyPr>
          <a:lstStyle/>
          <a:p>
            <a:pPr indent="0" lvl="0" marL="0" rtl="0" algn="ctr">
              <a:lnSpc>
                <a:spcPct val="115000"/>
              </a:lnSpc>
              <a:spcBef>
                <a:spcPts val="0"/>
              </a:spcBef>
              <a:spcAft>
                <a:spcPts val="0"/>
              </a:spcAft>
              <a:buSzPts val="990"/>
              <a:buNone/>
            </a:pPr>
            <a:r>
              <a:rPr lang="en" sz="2080">
                <a:solidFill>
                  <a:schemeClr val="accent1"/>
                </a:solidFill>
              </a:rPr>
              <a:t>Identify a dream purchase that </a:t>
            </a:r>
            <a:r>
              <a:rPr i="1" lang="en" sz="2080">
                <a:solidFill>
                  <a:schemeClr val="accent1"/>
                </a:solidFill>
              </a:rPr>
              <a:t>you</a:t>
            </a:r>
            <a:r>
              <a:rPr lang="en" sz="2080">
                <a:solidFill>
                  <a:schemeClr val="accent1"/>
                </a:solidFill>
              </a:rPr>
              <a:t> believe</a:t>
            </a:r>
            <a:endParaRPr sz="2080">
              <a:solidFill>
                <a:schemeClr val="accent1"/>
              </a:solidFill>
            </a:endParaRPr>
          </a:p>
          <a:p>
            <a:pPr indent="0" lvl="0" marL="0" rtl="0" algn="ctr">
              <a:lnSpc>
                <a:spcPct val="115000"/>
              </a:lnSpc>
              <a:spcBef>
                <a:spcPts val="0"/>
              </a:spcBef>
              <a:spcAft>
                <a:spcPts val="0"/>
              </a:spcAft>
              <a:buSzPts val="990"/>
              <a:buNone/>
            </a:pPr>
            <a:r>
              <a:rPr lang="en" sz="2080">
                <a:solidFill>
                  <a:schemeClr val="accent1"/>
                </a:solidFill>
              </a:rPr>
              <a:t>you’ll use and appreciate.</a:t>
            </a:r>
            <a:endParaRPr sz="730"/>
          </a:p>
        </p:txBody>
      </p:sp>
      <p:sp>
        <p:nvSpPr>
          <p:cNvPr id="494" name="Google Shape;494;p56"/>
          <p:cNvSpPr txBox="1"/>
          <p:nvPr>
            <p:ph type="title"/>
          </p:nvPr>
        </p:nvSpPr>
        <p:spPr>
          <a:xfrm>
            <a:off x="691022" y="352320"/>
            <a:ext cx="8491200" cy="6300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Geo"/>
              <a:buNone/>
            </a:pPr>
            <a:r>
              <a:rPr lang="en" sz="3200"/>
              <a:t>Task:</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7"/>
          <p:cNvSpPr txBox="1"/>
          <p:nvPr>
            <p:ph type="title"/>
          </p:nvPr>
        </p:nvSpPr>
        <p:spPr>
          <a:xfrm>
            <a:off x="660139" y="537681"/>
            <a:ext cx="8280900" cy="10731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Geo"/>
              <a:buNone/>
            </a:pPr>
            <a:r>
              <a:rPr lang="en" sz="3200"/>
              <a:t>Ready for a Test Drive?</a:t>
            </a:r>
            <a:endParaRPr sz="3200"/>
          </a:p>
        </p:txBody>
      </p:sp>
      <p:sp>
        <p:nvSpPr>
          <p:cNvPr id="500" name="Google Shape;500;p57"/>
          <p:cNvSpPr txBox="1"/>
          <p:nvPr>
            <p:ph idx="1" type="body"/>
          </p:nvPr>
        </p:nvSpPr>
        <p:spPr>
          <a:xfrm>
            <a:off x="401100" y="3102700"/>
            <a:ext cx="8799000" cy="3326400"/>
          </a:xfrm>
          <a:prstGeom prst="rect">
            <a:avLst/>
          </a:prstGeom>
          <a:noFill/>
          <a:ln>
            <a:noFill/>
          </a:ln>
        </p:spPr>
        <p:txBody>
          <a:bodyPr anchorCtr="0" anchor="t" bIns="34275" lIns="68575" spcFirstLastPara="1" rIns="68575" wrap="square" tIns="34275">
            <a:normAutofit fontScale="77500" lnSpcReduction="20000"/>
          </a:bodyPr>
          <a:lstStyle/>
          <a:p>
            <a:pPr indent="-164782" lvl="0" marL="177800" rtl="0" algn="l">
              <a:lnSpc>
                <a:spcPct val="110000"/>
              </a:lnSpc>
              <a:spcBef>
                <a:spcPts val="0"/>
              </a:spcBef>
              <a:spcAft>
                <a:spcPts val="0"/>
              </a:spcAft>
              <a:buSzPct val="100000"/>
              <a:buChar char="●"/>
            </a:pPr>
            <a:r>
              <a:rPr lang="en" sz="1800">
                <a:latin typeface="Montserrat"/>
                <a:ea typeface="Montserrat"/>
                <a:cs typeface="Montserrat"/>
                <a:sym typeface="Montserrat"/>
              </a:rPr>
              <a:t>Let’s</a:t>
            </a:r>
            <a:r>
              <a:rPr lang="en" sz="1800">
                <a:latin typeface="Montserrat"/>
                <a:ea typeface="Montserrat"/>
                <a:cs typeface="Montserrat"/>
                <a:sym typeface="Montserrat"/>
              </a:rPr>
              <a:t> </a:t>
            </a:r>
            <a:r>
              <a:rPr b="1" lang="en" sz="1800" u="sng">
                <a:solidFill>
                  <a:srgbClr val="C7478F"/>
                </a:solidFill>
                <a:latin typeface="Montserrat"/>
                <a:ea typeface="Montserrat"/>
                <a:cs typeface="Montserrat"/>
                <a:sym typeface="Montserrat"/>
                <a:hlinkClick r:id="rId3">
                  <a:extLst>
                    <a:ext uri="{A12FA001-AC4F-418D-AE19-62706E023703}">
                      <ahyp:hlinkClr val="tx"/>
                    </a:ext>
                  </a:extLst>
                </a:hlinkClick>
              </a:rPr>
              <a:t>Calculate the DIMS - DOES IT MAKE SENSE?</a:t>
            </a:r>
            <a:r>
              <a:rPr b="1" baseline="30000" lang="en" sz="1800" u="sng">
                <a:solidFill>
                  <a:srgbClr val="C7478F"/>
                </a:solidFill>
                <a:latin typeface="Montserrat"/>
                <a:ea typeface="Montserrat"/>
                <a:cs typeface="Montserrat"/>
                <a:sym typeface="Montserrat"/>
                <a:hlinkClick r:id="rId4">
                  <a:extLst>
                    <a:ext uri="{A12FA001-AC4F-418D-AE19-62706E023703}">
                      <ahyp:hlinkClr val="tx"/>
                    </a:ext>
                  </a:extLst>
                </a:hlinkClick>
              </a:rPr>
              <a:t>®</a:t>
            </a:r>
            <a:r>
              <a:rPr b="1" lang="en" sz="1800" u="sng">
                <a:solidFill>
                  <a:srgbClr val="C7478F"/>
                </a:solidFill>
                <a:latin typeface="Montserrat"/>
                <a:ea typeface="Montserrat"/>
                <a:cs typeface="Montserrat"/>
                <a:sym typeface="Montserrat"/>
                <a:hlinkClick r:id="rId5">
                  <a:extLst>
                    <a:ext uri="{A12FA001-AC4F-418D-AE19-62706E023703}">
                      <ahyp:hlinkClr val="tx"/>
                    </a:ext>
                  </a:extLst>
                </a:hlinkClick>
              </a:rPr>
              <a:t> SCORE</a:t>
            </a:r>
            <a:r>
              <a:rPr b="1" lang="en" sz="1800">
                <a:solidFill>
                  <a:srgbClr val="368626"/>
                </a:solidFill>
                <a:latin typeface="Montserrat"/>
                <a:ea typeface="Montserrat"/>
                <a:cs typeface="Montserrat"/>
                <a:sym typeface="Montserrat"/>
              </a:rPr>
              <a:t> </a:t>
            </a:r>
            <a:r>
              <a:rPr lang="en" sz="1800">
                <a:latin typeface="Montserrat"/>
                <a:ea typeface="Montserrat"/>
                <a:cs typeface="Montserrat"/>
                <a:sym typeface="Montserrat"/>
              </a:rPr>
              <a:t>for that dream purchase, to understand its full cost, as well as how much you’ll really use and appreciate it.</a:t>
            </a:r>
            <a:endParaRPr sz="1800">
              <a:latin typeface="Montserrat"/>
              <a:ea typeface="Montserrat"/>
              <a:cs typeface="Montserrat"/>
              <a:sym typeface="Montserrat"/>
            </a:endParaRPr>
          </a:p>
          <a:p>
            <a:pPr indent="0" lvl="0" marL="177800" rtl="0" algn="l">
              <a:lnSpc>
                <a:spcPct val="110000"/>
              </a:lnSpc>
              <a:spcBef>
                <a:spcPts val="0"/>
              </a:spcBef>
              <a:spcAft>
                <a:spcPts val="0"/>
              </a:spcAft>
              <a:buNone/>
            </a:pPr>
            <a:r>
              <a:t/>
            </a:r>
            <a:endParaRPr sz="1800">
              <a:latin typeface="Montserrat"/>
              <a:ea typeface="Montserrat"/>
              <a:cs typeface="Montserrat"/>
              <a:sym typeface="Montserrat"/>
            </a:endParaRPr>
          </a:p>
          <a:p>
            <a:pPr indent="-164782" lvl="0" marL="177800" rtl="0" algn="l">
              <a:lnSpc>
                <a:spcPct val="110000"/>
              </a:lnSpc>
              <a:spcBef>
                <a:spcPts val="0"/>
              </a:spcBef>
              <a:spcAft>
                <a:spcPts val="0"/>
              </a:spcAft>
              <a:buSzPct val="100000"/>
              <a:buChar char="●"/>
            </a:pPr>
            <a:r>
              <a:rPr lang="en" sz="1800">
                <a:latin typeface="Montserrat"/>
                <a:ea typeface="Montserrat"/>
                <a:cs typeface="Montserrat"/>
                <a:sym typeface="Montserrat"/>
              </a:rPr>
              <a:t>You want to do this </a:t>
            </a:r>
            <a:r>
              <a:rPr i="1" lang="en" sz="1800" u="sng">
                <a:latin typeface="Montserrat"/>
                <a:ea typeface="Montserrat"/>
                <a:cs typeface="Montserrat"/>
                <a:sym typeface="Montserrat"/>
              </a:rPr>
              <a:t>before</a:t>
            </a:r>
            <a:r>
              <a:rPr lang="en" sz="1800">
                <a:latin typeface="Montserrat"/>
                <a:ea typeface="Montserrat"/>
                <a:cs typeface="Montserrat"/>
                <a:sym typeface="Montserrat"/>
              </a:rPr>
              <a:t> you spend your money, or anyone else’s. (It only takes minutes!)</a:t>
            </a:r>
            <a:endParaRPr sz="1800">
              <a:latin typeface="Montserrat"/>
              <a:ea typeface="Montserrat"/>
              <a:cs typeface="Montserrat"/>
              <a:sym typeface="Montserrat"/>
            </a:endParaRPr>
          </a:p>
          <a:p>
            <a:pPr indent="0" lvl="0" marL="177800" rtl="0" algn="l">
              <a:lnSpc>
                <a:spcPct val="110000"/>
              </a:lnSpc>
              <a:spcBef>
                <a:spcPts val="0"/>
              </a:spcBef>
              <a:spcAft>
                <a:spcPts val="0"/>
              </a:spcAft>
              <a:buNone/>
            </a:pPr>
            <a:r>
              <a:t/>
            </a:r>
            <a:endParaRPr sz="1800">
              <a:latin typeface="Montserrat"/>
              <a:ea typeface="Montserrat"/>
              <a:cs typeface="Montserrat"/>
              <a:sym typeface="Montserrat"/>
            </a:endParaRPr>
          </a:p>
          <a:p>
            <a:pPr indent="-164782" lvl="0" marL="177800" rtl="0" algn="l">
              <a:lnSpc>
                <a:spcPct val="110000"/>
              </a:lnSpc>
              <a:spcBef>
                <a:spcPts val="800"/>
              </a:spcBef>
              <a:spcAft>
                <a:spcPts val="0"/>
              </a:spcAft>
              <a:buSzPct val="100000"/>
              <a:buChar char="●"/>
            </a:pPr>
            <a:r>
              <a:rPr lang="en" sz="1800">
                <a:latin typeface="Montserrat"/>
                <a:ea typeface="Montserrat"/>
                <a:cs typeface="Montserrat"/>
                <a:sym typeface="Montserrat"/>
              </a:rPr>
              <a:t>Know that </a:t>
            </a:r>
            <a:r>
              <a:rPr lang="en" sz="1800">
                <a:latin typeface="Montserrat"/>
                <a:ea typeface="Montserrat"/>
                <a:cs typeface="Montserrat"/>
                <a:sym typeface="Montserrat"/>
              </a:rPr>
              <a:t>you can use the DIMS SCORE</a:t>
            </a:r>
            <a:r>
              <a:rPr baseline="30000" lang="en" sz="1800">
                <a:latin typeface="Montserrat"/>
                <a:ea typeface="Montserrat"/>
                <a:cs typeface="Montserrat"/>
                <a:sym typeface="Montserrat"/>
              </a:rPr>
              <a:t>®</a:t>
            </a:r>
            <a:r>
              <a:rPr lang="en" sz="1800">
                <a:latin typeface="Montserrat"/>
                <a:ea typeface="Montserrat"/>
                <a:cs typeface="Montserrat"/>
                <a:sym typeface="Montserrat"/>
              </a:rPr>
              <a:t> Calculator an </a:t>
            </a:r>
            <a:r>
              <a:rPr b="1" lang="en" sz="1800">
                <a:latin typeface="Montserrat"/>
                <a:ea typeface="Montserrat"/>
                <a:cs typeface="Montserrat"/>
                <a:sym typeface="Montserrat"/>
              </a:rPr>
              <a:t>unlimited</a:t>
            </a:r>
            <a:r>
              <a:rPr lang="en" sz="1800">
                <a:latin typeface="Montserrat"/>
                <a:ea typeface="Montserrat"/>
                <a:cs typeface="Montserrat"/>
                <a:sym typeface="Montserrat"/>
              </a:rPr>
              <a:t> number of times. It is </a:t>
            </a:r>
            <a:r>
              <a:rPr i="1" lang="en" sz="1800" u="sng">
                <a:latin typeface="Montserrat"/>
                <a:ea typeface="Montserrat"/>
                <a:cs typeface="Montserrat"/>
                <a:sym typeface="Montserrat"/>
              </a:rPr>
              <a:t>always</a:t>
            </a:r>
            <a:r>
              <a:rPr lang="en" sz="1800">
                <a:latin typeface="Montserrat"/>
                <a:ea typeface="Montserrat"/>
                <a:cs typeface="Montserrat"/>
                <a:sym typeface="Montserrat"/>
              </a:rPr>
              <a:t> accessible, merely by typing “Gifting Sense” into any browser on any device with access to the internet.</a:t>
            </a:r>
            <a:endParaRPr sz="1800">
              <a:latin typeface="Montserrat"/>
              <a:ea typeface="Montserrat"/>
              <a:cs typeface="Montserrat"/>
              <a:sym typeface="Montserrat"/>
            </a:endParaRPr>
          </a:p>
          <a:p>
            <a:pPr indent="0" lvl="0" marL="177800" rtl="0" algn="l">
              <a:lnSpc>
                <a:spcPct val="110000"/>
              </a:lnSpc>
              <a:spcBef>
                <a:spcPts val="800"/>
              </a:spcBef>
              <a:spcAft>
                <a:spcPts val="0"/>
              </a:spcAft>
              <a:buNone/>
            </a:pPr>
            <a:r>
              <a:t/>
            </a:r>
            <a:endParaRPr sz="1800">
              <a:latin typeface="Montserrat"/>
              <a:ea typeface="Montserrat"/>
              <a:cs typeface="Montserrat"/>
              <a:sym typeface="Montserrat"/>
            </a:endParaRPr>
          </a:p>
          <a:p>
            <a:pPr indent="0" lvl="0" marL="177800" rtl="0" algn="ctr">
              <a:lnSpc>
                <a:spcPct val="110000"/>
              </a:lnSpc>
              <a:spcBef>
                <a:spcPts val="800"/>
              </a:spcBef>
              <a:spcAft>
                <a:spcPts val="0"/>
              </a:spcAft>
              <a:buNone/>
            </a:pPr>
            <a:r>
              <a:rPr b="1" lang="en" sz="1800">
                <a:solidFill>
                  <a:srgbClr val="C7478F"/>
                </a:solidFill>
                <a:latin typeface="Montserrat"/>
                <a:ea typeface="Montserrat"/>
                <a:cs typeface="Montserrat"/>
                <a:sym typeface="Montserrat"/>
              </a:rPr>
              <a:t>The</a:t>
            </a:r>
            <a:r>
              <a:rPr b="1" lang="en" sz="1800">
                <a:solidFill>
                  <a:srgbClr val="C7478F"/>
                </a:solidFill>
                <a:latin typeface="Montserrat"/>
                <a:ea typeface="Montserrat"/>
                <a:cs typeface="Montserrat"/>
                <a:sym typeface="Montserrat"/>
              </a:rPr>
              <a:t> calculator is “permissionless”. </a:t>
            </a:r>
            <a:endParaRPr b="1" sz="1800">
              <a:solidFill>
                <a:srgbClr val="C7478F"/>
              </a:solidFill>
              <a:latin typeface="Montserrat"/>
              <a:ea typeface="Montserrat"/>
              <a:cs typeface="Montserrat"/>
              <a:sym typeface="Montserrat"/>
            </a:endParaRPr>
          </a:p>
          <a:p>
            <a:pPr indent="0" lvl="0" marL="177800" rtl="0" algn="ctr">
              <a:lnSpc>
                <a:spcPct val="110000"/>
              </a:lnSpc>
              <a:spcBef>
                <a:spcPts val="800"/>
              </a:spcBef>
              <a:spcAft>
                <a:spcPts val="0"/>
              </a:spcAft>
              <a:buNone/>
            </a:pPr>
            <a:r>
              <a:rPr b="1" lang="en" sz="1800">
                <a:solidFill>
                  <a:srgbClr val="C7478F"/>
                </a:solidFill>
                <a:latin typeface="Montserrat"/>
                <a:ea typeface="Montserrat"/>
                <a:cs typeface="Montserrat"/>
                <a:sym typeface="Montserrat"/>
              </a:rPr>
              <a:t>There is no registration, login, or paywall required.</a:t>
            </a:r>
            <a:endParaRPr b="1" sz="1800">
              <a:solidFill>
                <a:srgbClr val="C7478F"/>
              </a:solidFill>
              <a:latin typeface="Montserrat"/>
              <a:ea typeface="Montserrat"/>
              <a:cs typeface="Montserrat"/>
              <a:sym typeface="Montserrat"/>
            </a:endParaRPr>
          </a:p>
          <a:p>
            <a:pPr indent="0" lvl="0" marL="0" rtl="0" algn="l">
              <a:lnSpc>
                <a:spcPct val="110000"/>
              </a:lnSpc>
              <a:spcBef>
                <a:spcPts val="800"/>
              </a:spcBef>
              <a:spcAft>
                <a:spcPts val="0"/>
              </a:spcAft>
              <a:buNone/>
            </a:pPr>
            <a:r>
              <a:t/>
            </a:r>
            <a:endParaRPr b="1" sz="1800">
              <a:latin typeface="Montserrat"/>
              <a:ea typeface="Montserrat"/>
              <a:cs typeface="Montserrat"/>
              <a:sym typeface="Montserrat"/>
            </a:endParaRPr>
          </a:p>
          <a:p>
            <a:pPr indent="0" lvl="0" marL="0" rtl="0" algn="ctr">
              <a:lnSpc>
                <a:spcPct val="110000"/>
              </a:lnSpc>
              <a:spcBef>
                <a:spcPts val="800"/>
              </a:spcBef>
              <a:spcAft>
                <a:spcPts val="0"/>
              </a:spcAft>
              <a:buNone/>
            </a:pPr>
            <a:r>
              <a:t/>
            </a:r>
            <a:endParaRPr b="1" sz="2900">
              <a:solidFill>
                <a:srgbClr val="368626"/>
              </a:solidFill>
              <a:latin typeface="Montserrat"/>
              <a:ea typeface="Montserrat"/>
              <a:cs typeface="Montserrat"/>
              <a:sym typeface="Montserrat"/>
            </a:endParaRPr>
          </a:p>
        </p:txBody>
      </p:sp>
      <p:sp>
        <p:nvSpPr>
          <p:cNvPr id="501" name="Google Shape;501;p57"/>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Steering Wheel outline" id="502" name="Google Shape;502;p57"/>
          <p:cNvPicPr preferRelativeResize="0"/>
          <p:nvPr/>
        </p:nvPicPr>
        <p:blipFill rotWithShape="1">
          <a:blip r:embed="rId6">
            <a:alphaModFix/>
          </a:blip>
          <a:srcRect b="0" l="0" r="0" t="0"/>
          <a:stretch/>
        </p:blipFill>
        <p:spPr>
          <a:xfrm>
            <a:off x="4175244" y="1523547"/>
            <a:ext cx="1250703" cy="1250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58" title="Screenshot 2025-09-10 at 3.30.11 PM.png"/>
          <p:cNvPicPr preferRelativeResize="0"/>
          <p:nvPr/>
        </p:nvPicPr>
        <p:blipFill>
          <a:blip r:embed="rId3">
            <a:alphaModFix/>
          </a:blip>
          <a:stretch>
            <a:fillRect/>
          </a:stretch>
        </p:blipFill>
        <p:spPr>
          <a:xfrm>
            <a:off x="2388100" y="873225"/>
            <a:ext cx="4824900" cy="5946000"/>
          </a:xfrm>
          <a:prstGeom prst="roundRect">
            <a:avLst>
              <a:gd fmla="val 11042" name="adj"/>
            </a:avLst>
          </a:prstGeom>
          <a:noFill/>
          <a:ln>
            <a:noFill/>
          </a:ln>
        </p:spPr>
      </p:pic>
      <p:sp>
        <p:nvSpPr>
          <p:cNvPr id="508" name="Google Shape;508;p58"/>
          <p:cNvSpPr txBox="1"/>
          <p:nvPr/>
        </p:nvSpPr>
        <p:spPr>
          <a:xfrm>
            <a:off x="821953" y="377940"/>
            <a:ext cx="7957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accent1"/>
                </a:solidFill>
                <a:latin typeface="Montserrat Medium"/>
                <a:ea typeface="Montserrat Medium"/>
                <a:cs typeface="Montserrat Medium"/>
                <a:sym typeface="Montserrat Medium"/>
              </a:rPr>
              <a:t>Use this visual goal-tracker to help save for your dream purchase.</a:t>
            </a:r>
            <a:endParaRPr sz="12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9"/>
          <p:cNvSpPr txBox="1"/>
          <p:nvPr>
            <p:ph idx="1" type="body"/>
          </p:nvPr>
        </p:nvSpPr>
        <p:spPr>
          <a:xfrm>
            <a:off x="1754823" y="5930075"/>
            <a:ext cx="6411900" cy="6774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800"/>
              </a:spcBef>
              <a:spcAft>
                <a:spcPts val="0"/>
              </a:spcAft>
              <a:buSzPts val="1800"/>
              <a:buAutoNum type="arabicPeriod"/>
            </a:pPr>
            <a:r>
              <a:rPr lang="en" sz="1800"/>
              <a:t>W</a:t>
            </a:r>
            <a:r>
              <a:rPr lang="en" sz="1800"/>
              <a:t>here do you plan to display your goal tracker? </a:t>
            </a:r>
            <a:endParaRPr sz="1800"/>
          </a:p>
          <a:p>
            <a:pPr indent="-342900" lvl="0" marL="457200" rtl="0" algn="l">
              <a:lnSpc>
                <a:spcPct val="115000"/>
              </a:lnSpc>
              <a:spcBef>
                <a:spcPts val="0"/>
              </a:spcBef>
              <a:spcAft>
                <a:spcPts val="0"/>
              </a:spcAft>
              <a:buSzPts val="1800"/>
              <a:buAutoNum type="arabicPeriod"/>
            </a:pPr>
            <a:r>
              <a:rPr lang="en" sz="1800"/>
              <a:t>How can you commit to achieving your goal?</a:t>
            </a:r>
            <a:endParaRPr sz="1800"/>
          </a:p>
        </p:txBody>
      </p:sp>
      <p:sp>
        <p:nvSpPr>
          <p:cNvPr id="514" name="Google Shape;514;p59"/>
          <p:cNvSpPr txBox="1"/>
          <p:nvPr>
            <p:ph type="title"/>
          </p:nvPr>
        </p:nvSpPr>
        <p:spPr>
          <a:xfrm>
            <a:off x="994799" y="399900"/>
            <a:ext cx="7611600" cy="12168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Geo"/>
              <a:buNone/>
            </a:pPr>
            <a:r>
              <a:rPr lang="en" sz="3000"/>
              <a:t>Visualization helps you s</a:t>
            </a:r>
            <a:r>
              <a:rPr lang="en" sz="3000"/>
              <a:t>tick</a:t>
            </a:r>
            <a:endParaRPr sz="3000"/>
          </a:p>
          <a:p>
            <a:pPr indent="0" lvl="0" marL="0" rtl="0" algn="ctr">
              <a:lnSpc>
                <a:spcPct val="100000"/>
              </a:lnSpc>
              <a:spcBef>
                <a:spcPts val="0"/>
              </a:spcBef>
              <a:spcAft>
                <a:spcPts val="0"/>
              </a:spcAft>
              <a:buClr>
                <a:schemeClr val="lt1"/>
              </a:buClr>
              <a:buSzPts val="3300"/>
              <a:buFont typeface="Geo"/>
              <a:buNone/>
            </a:pPr>
            <a:r>
              <a:rPr lang="en" sz="3000"/>
              <a:t>to your savings goals.</a:t>
            </a:r>
            <a:endParaRPr sz="3000"/>
          </a:p>
        </p:txBody>
      </p:sp>
      <p:pic>
        <p:nvPicPr>
          <p:cNvPr id="515" name="Google Shape;515;p59" title="IMG_5895.jpg"/>
          <p:cNvPicPr preferRelativeResize="0"/>
          <p:nvPr/>
        </p:nvPicPr>
        <p:blipFill rotWithShape="1">
          <a:blip r:embed="rId3">
            <a:alphaModFix/>
          </a:blip>
          <a:srcRect b="10272" l="0" r="0" t="4966"/>
          <a:stretch/>
        </p:blipFill>
        <p:spPr>
          <a:xfrm>
            <a:off x="3049650" y="1616700"/>
            <a:ext cx="3696900" cy="4081800"/>
          </a:xfrm>
          <a:prstGeom prst="roundRect">
            <a:avLst>
              <a:gd fmla="val 16667" name="adj"/>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0"/>
          <p:cNvSpPr txBox="1"/>
          <p:nvPr>
            <p:ph type="title"/>
          </p:nvPr>
        </p:nvSpPr>
        <p:spPr>
          <a:xfrm>
            <a:off x="1105324" y="668575"/>
            <a:ext cx="7390500" cy="1414200"/>
          </a:xfrm>
          <a:prstGeom prst="rect">
            <a:avLst/>
          </a:prstGeom>
        </p:spPr>
        <p:txBody>
          <a:bodyPr anchorCtr="0" anchor="ctr" bIns="34275" lIns="68575" spcFirstLastPara="1" rIns="68575" wrap="square" tIns="34275">
            <a:normAutofit/>
          </a:bodyPr>
          <a:lstStyle/>
          <a:p>
            <a:pPr indent="0" lvl="0" marL="0" rtl="0" algn="ctr">
              <a:lnSpc>
                <a:spcPct val="110000"/>
              </a:lnSpc>
              <a:spcBef>
                <a:spcPts val="800"/>
              </a:spcBef>
              <a:spcAft>
                <a:spcPts val="0"/>
              </a:spcAft>
              <a:buNone/>
            </a:pPr>
            <a:r>
              <a:rPr lang="en" sz="3200"/>
              <a:t>Homework:</a:t>
            </a:r>
            <a:endParaRPr sz="3200"/>
          </a:p>
          <a:p>
            <a:pPr indent="0" lvl="0" marL="0" rtl="0" algn="ctr">
              <a:lnSpc>
                <a:spcPct val="110000"/>
              </a:lnSpc>
              <a:spcBef>
                <a:spcPts val="800"/>
              </a:spcBef>
              <a:spcAft>
                <a:spcPts val="0"/>
              </a:spcAft>
              <a:buNone/>
            </a:pPr>
            <a:r>
              <a:t/>
            </a:r>
            <a:endParaRPr sz="311"/>
          </a:p>
          <a:p>
            <a:pPr indent="0" lvl="0" marL="0" rtl="0" algn="ctr">
              <a:lnSpc>
                <a:spcPct val="110000"/>
              </a:lnSpc>
              <a:spcBef>
                <a:spcPts val="800"/>
              </a:spcBef>
              <a:spcAft>
                <a:spcPts val="0"/>
              </a:spcAft>
              <a:buNone/>
            </a:pPr>
            <a:r>
              <a:rPr lang="en" sz="3200">
                <a:solidFill>
                  <a:srgbClr val="FFD966"/>
                </a:solidFill>
              </a:rPr>
              <a:t>Right After President’s Day</a:t>
            </a:r>
            <a:endParaRPr sz="3200">
              <a:solidFill>
                <a:srgbClr val="FFD966"/>
              </a:solidFill>
            </a:endParaRPr>
          </a:p>
        </p:txBody>
      </p:sp>
      <p:sp>
        <p:nvSpPr>
          <p:cNvPr id="521" name="Google Shape;521;p60"/>
          <p:cNvSpPr txBox="1"/>
          <p:nvPr>
            <p:ph idx="1" type="body"/>
          </p:nvPr>
        </p:nvSpPr>
        <p:spPr>
          <a:xfrm>
            <a:off x="1640824" y="2166300"/>
            <a:ext cx="6319500" cy="5040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b="1" lang="en" sz="2100">
                <a:solidFill>
                  <a:srgbClr val="FFE599"/>
                </a:solidFill>
                <a:latin typeface="Montserrat"/>
                <a:ea typeface="Montserrat"/>
                <a:cs typeface="Montserrat"/>
                <a:sym typeface="Montserrat"/>
              </a:rPr>
              <a:t>Your class is going to…</a:t>
            </a:r>
            <a:endParaRPr b="1">
              <a:solidFill>
                <a:srgbClr val="FFE599"/>
              </a:solidFill>
              <a:latin typeface="Montserrat"/>
              <a:ea typeface="Montserrat"/>
              <a:cs typeface="Montserrat"/>
              <a:sym typeface="Montserrat"/>
            </a:endParaRPr>
          </a:p>
        </p:txBody>
      </p:sp>
      <p:sp>
        <p:nvSpPr>
          <p:cNvPr id="522" name="Google Shape;522;p60"/>
          <p:cNvSpPr txBox="1"/>
          <p:nvPr/>
        </p:nvSpPr>
        <p:spPr>
          <a:xfrm rot="-483">
            <a:off x="1185250" y="2948233"/>
            <a:ext cx="2136600" cy="8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1C232"/>
                </a:solidFill>
                <a:latin typeface="Montserrat"/>
                <a:ea typeface="Montserrat"/>
                <a:cs typeface="Montserrat"/>
                <a:sym typeface="Montserrat"/>
              </a:rPr>
              <a:t>REFLECT:</a:t>
            </a:r>
            <a:endParaRPr b="1" sz="1700">
              <a:solidFill>
                <a:srgbClr val="F1C232"/>
              </a:solidFill>
              <a:latin typeface="Montserrat"/>
              <a:ea typeface="Montserrat"/>
              <a:cs typeface="Montserrat"/>
              <a:sym typeface="Montserrat"/>
            </a:endParaRPr>
          </a:p>
          <a:p>
            <a:pPr indent="0" lvl="0" marL="0" rtl="0" algn="l">
              <a:spcBef>
                <a:spcPts val="0"/>
              </a:spcBef>
              <a:spcAft>
                <a:spcPts val="0"/>
              </a:spcAft>
              <a:buNone/>
            </a:pPr>
            <a:r>
              <a:rPr lang="en" sz="1500">
                <a:solidFill>
                  <a:schemeClr val="accent1"/>
                </a:solidFill>
                <a:latin typeface="Montserrat Medium"/>
                <a:ea typeface="Montserrat Medium"/>
                <a:cs typeface="Montserrat Medium"/>
                <a:sym typeface="Montserrat Medium"/>
              </a:rPr>
              <a:t>Are you</a:t>
            </a:r>
            <a:r>
              <a:rPr lang="en" sz="1500">
                <a:solidFill>
                  <a:schemeClr val="accent1"/>
                </a:solidFill>
                <a:latin typeface="Montserrat Medium"/>
                <a:ea typeface="Montserrat Medium"/>
                <a:cs typeface="Montserrat Medium"/>
                <a:sym typeface="Montserrat Medium"/>
              </a:rPr>
              <a:t> achieving your savings goals?</a:t>
            </a:r>
            <a:endParaRPr sz="800">
              <a:solidFill>
                <a:schemeClr val="accent1"/>
              </a:solidFill>
              <a:latin typeface="Montserrat Medium"/>
              <a:ea typeface="Montserrat Medium"/>
              <a:cs typeface="Montserrat Medium"/>
              <a:sym typeface="Montserrat Medium"/>
            </a:endParaRPr>
          </a:p>
        </p:txBody>
      </p:sp>
      <p:sp>
        <p:nvSpPr>
          <p:cNvPr id="523" name="Google Shape;523;p60"/>
          <p:cNvSpPr txBox="1"/>
          <p:nvPr/>
        </p:nvSpPr>
        <p:spPr>
          <a:xfrm>
            <a:off x="3685048" y="2948075"/>
            <a:ext cx="2778600" cy="10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1C232"/>
                </a:solidFill>
                <a:latin typeface="Montserrat"/>
                <a:ea typeface="Montserrat"/>
                <a:cs typeface="Montserrat"/>
                <a:sym typeface="Montserrat"/>
              </a:rPr>
              <a:t>DISCUSS:</a:t>
            </a:r>
            <a:endParaRPr b="1" sz="1700">
              <a:solidFill>
                <a:srgbClr val="F1C232"/>
              </a:solidFill>
              <a:latin typeface="Montserrat"/>
              <a:ea typeface="Montserrat"/>
              <a:cs typeface="Montserrat"/>
              <a:sym typeface="Montserrat"/>
            </a:endParaRPr>
          </a:p>
          <a:p>
            <a:pPr indent="0" lvl="0" marL="0" rtl="0" algn="l">
              <a:spcBef>
                <a:spcPts val="0"/>
              </a:spcBef>
              <a:spcAft>
                <a:spcPts val="0"/>
              </a:spcAft>
              <a:buNone/>
            </a:pPr>
            <a:r>
              <a:rPr lang="en" sz="1500">
                <a:solidFill>
                  <a:schemeClr val="accent1"/>
                </a:solidFill>
                <a:latin typeface="Montserrat Medium"/>
                <a:ea typeface="Montserrat Medium"/>
                <a:cs typeface="Montserrat Medium"/>
                <a:sym typeface="Montserrat Medium"/>
              </a:rPr>
              <a:t>What’s the most difficult part of staying on track for you?</a:t>
            </a:r>
            <a:endParaRPr sz="1500">
              <a:solidFill>
                <a:schemeClr val="accent1"/>
              </a:solidFill>
              <a:latin typeface="Montserrat Medium"/>
              <a:ea typeface="Montserrat Medium"/>
              <a:cs typeface="Montserrat Medium"/>
              <a:sym typeface="Montserrat Medium"/>
            </a:endParaRPr>
          </a:p>
        </p:txBody>
      </p:sp>
      <p:sp>
        <p:nvSpPr>
          <p:cNvPr id="524" name="Google Shape;524;p60"/>
          <p:cNvSpPr txBox="1"/>
          <p:nvPr/>
        </p:nvSpPr>
        <p:spPr>
          <a:xfrm rot="393">
            <a:off x="6589627" y="2948063"/>
            <a:ext cx="2622000" cy="10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F1C232"/>
                </a:solidFill>
                <a:latin typeface="Montserrat"/>
                <a:ea typeface="Montserrat"/>
                <a:cs typeface="Montserrat"/>
                <a:sym typeface="Montserrat"/>
              </a:rPr>
              <a:t>SHARE:</a:t>
            </a:r>
            <a:endParaRPr b="1" sz="1700">
              <a:solidFill>
                <a:srgbClr val="F1C232"/>
              </a:solidFill>
              <a:latin typeface="Montserrat"/>
              <a:ea typeface="Montserrat"/>
              <a:cs typeface="Montserrat"/>
              <a:sym typeface="Montserrat"/>
            </a:endParaRPr>
          </a:p>
          <a:p>
            <a:pPr indent="0" lvl="0" marL="0" rtl="0" algn="l">
              <a:spcBef>
                <a:spcPts val="0"/>
              </a:spcBef>
              <a:spcAft>
                <a:spcPts val="0"/>
              </a:spcAft>
              <a:buNone/>
            </a:pPr>
            <a:r>
              <a:rPr lang="en" sz="1500">
                <a:solidFill>
                  <a:schemeClr val="accent1"/>
                </a:solidFill>
                <a:latin typeface="Montserrat Medium"/>
                <a:ea typeface="Montserrat Medium"/>
                <a:cs typeface="Montserrat Medium"/>
                <a:sym typeface="Montserrat Medium"/>
              </a:rPr>
              <a:t>What are you learning from this experience?</a:t>
            </a:r>
            <a:endParaRPr sz="1500">
              <a:solidFill>
                <a:schemeClr val="accent1"/>
              </a:solidFill>
              <a:latin typeface="Montserrat Medium"/>
              <a:ea typeface="Montserrat Medium"/>
              <a:cs typeface="Montserrat Medium"/>
              <a:sym typeface="Montserrat Medium"/>
            </a:endParaRPr>
          </a:p>
        </p:txBody>
      </p:sp>
      <p:pic>
        <p:nvPicPr>
          <p:cNvPr id="525" name="Google Shape;525;p60" title="what-we-have-learned-preview.jpg"/>
          <p:cNvPicPr preferRelativeResize="0"/>
          <p:nvPr/>
        </p:nvPicPr>
        <p:blipFill>
          <a:blip r:embed="rId3">
            <a:alphaModFix/>
          </a:blip>
          <a:stretch>
            <a:fillRect/>
          </a:stretch>
        </p:blipFill>
        <p:spPr>
          <a:xfrm>
            <a:off x="2688750" y="4319650"/>
            <a:ext cx="4223700" cy="2304900"/>
          </a:xfrm>
          <a:prstGeom prst="roundRect">
            <a:avLst>
              <a:gd fmla="val 16667"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3"/>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23" name="Google Shape;323;p43"/>
          <p:cNvSpPr txBox="1"/>
          <p:nvPr/>
        </p:nvSpPr>
        <p:spPr>
          <a:xfrm>
            <a:off x="528300" y="1304450"/>
            <a:ext cx="8704200" cy="3931200"/>
          </a:xfrm>
          <a:prstGeom prst="rect">
            <a:avLst/>
          </a:prstGeom>
          <a:noFill/>
          <a:ln>
            <a:noFill/>
          </a:ln>
        </p:spPr>
        <p:txBody>
          <a:bodyPr anchorCtr="0" anchor="t" bIns="34275" lIns="68575" spcFirstLastPara="1" rIns="68575" wrap="square" tIns="34275">
            <a:noAutofit/>
          </a:bodyPr>
          <a:lstStyle/>
          <a:p>
            <a:pPr indent="-339407" lvl="0" marL="457200" rtl="0" algn="l">
              <a:lnSpc>
                <a:spcPct val="200000"/>
              </a:lnSpc>
              <a:spcBef>
                <a:spcPts val="1000"/>
              </a:spcBef>
              <a:spcAft>
                <a:spcPts val="0"/>
              </a:spcAft>
              <a:buClr>
                <a:srgbClr val="FFFFFF"/>
              </a:buClr>
              <a:buSzPts val="1745"/>
              <a:buFont typeface="Montserrat"/>
              <a:buAutoNum type="arabicPeriod"/>
            </a:pPr>
            <a:r>
              <a:rPr b="1" lang="en" sz="1745">
                <a:solidFill>
                  <a:srgbClr val="FFFFFF"/>
                </a:solidFill>
                <a:latin typeface="Montserrat"/>
                <a:ea typeface="Montserrat"/>
                <a:cs typeface="Montserrat"/>
                <a:sym typeface="Montserrat"/>
              </a:rPr>
              <a:t>Share Session Objectives</a:t>
            </a:r>
            <a:endParaRPr sz="1745">
              <a:solidFill>
                <a:srgbClr val="FFFFFF"/>
              </a:solidFill>
              <a:latin typeface="Montserrat"/>
              <a:ea typeface="Montserrat"/>
              <a:cs typeface="Montserrat"/>
              <a:sym typeface="Montserrat"/>
            </a:endParaRPr>
          </a:p>
          <a:p>
            <a:pPr indent="-339407" lvl="0" marL="457200" rtl="0" algn="l">
              <a:lnSpc>
                <a:spcPct val="100000"/>
              </a:lnSpc>
              <a:spcBef>
                <a:spcPts val="1000"/>
              </a:spcBef>
              <a:spcAft>
                <a:spcPts val="0"/>
              </a:spcAft>
              <a:buClr>
                <a:srgbClr val="FFFFFF"/>
              </a:buClr>
              <a:buSzPts val="1745"/>
              <a:buFont typeface="Montserrat"/>
              <a:buAutoNum type="arabicPeriod"/>
            </a:pPr>
            <a:r>
              <a:rPr b="1" lang="en" sz="1745">
                <a:solidFill>
                  <a:srgbClr val="C7478F"/>
                </a:solidFill>
                <a:latin typeface="Montserrat"/>
                <a:ea typeface="Montserrat"/>
                <a:cs typeface="Montserrat"/>
                <a:sym typeface="Montserrat"/>
              </a:rPr>
              <a:t>Brief</a:t>
            </a:r>
            <a:r>
              <a:rPr b="1" lang="en" sz="1745">
                <a:solidFill>
                  <a:srgbClr val="FFFFFF"/>
                </a:solidFill>
                <a:latin typeface="Montserrat"/>
                <a:ea typeface="Montserrat"/>
                <a:cs typeface="Montserrat"/>
                <a:sym typeface="Montserrat"/>
              </a:rPr>
              <a:t> introduction to Gifting Sense: </a:t>
            </a:r>
            <a:r>
              <a:rPr b="1" i="1" lang="en" sz="1745">
                <a:solidFill>
                  <a:srgbClr val="C7478F"/>
                </a:solidFill>
                <a:latin typeface="Montserrat"/>
                <a:ea typeface="Montserrat"/>
                <a:cs typeface="Montserrat"/>
                <a:sym typeface="Montserrat"/>
              </a:rPr>
              <a:t>an early financial education nonprofit that helps people (parents and educators) teach their kids (primarily 9-15-year-olds) to think before they buy. Teachers are our #2 user, only after, of course, young people!</a:t>
            </a:r>
            <a:endParaRPr b="1" i="1" sz="1745">
              <a:solidFill>
                <a:srgbClr val="C7478F"/>
              </a:solidFill>
              <a:latin typeface="Montserrat"/>
              <a:ea typeface="Montserrat"/>
              <a:cs typeface="Montserrat"/>
              <a:sym typeface="Montserrat"/>
            </a:endParaRPr>
          </a:p>
          <a:p>
            <a:pPr indent="0" lvl="0" marL="457200" rtl="0" algn="l">
              <a:lnSpc>
                <a:spcPct val="100000"/>
              </a:lnSpc>
              <a:spcBef>
                <a:spcPts val="1000"/>
              </a:spcBef>
              <a:spcAft>
                <a:spcPts val="0"/>
              </a:spcAft>
              <a:buNone/>
            </a:pPr>
            <a:r>
              <a:t/>
            </a:r>
            <a:endParaRPr b="1" i="1" sz="1745">
              <a:solidFill>
                <a:srgbClr val="368626"/>
              </a:solidFill>
              <a:latin typeface="Montserrat"/>
              <a:ea typeface="Montserrat"/>
              <a:cs typeface="Montserrat"/>
              <a:sym typeface="Montserrat"/>
            </a:endParaRPr>
          </a:p>
          <a:p>
            <a:pPr indent="-339407" lvl="0" marL="457200" marR="0" rtl="0" algn="l">
              <a:lnSpc>
                <a:spcPct val="100000"/>
              </a:lnSpc>
              <a:spcBef>
                <a:spcPts val="1000"/>
              </a:spcBef>
              <a:spcAft>
                <a:spcPts val="0"/>
              </a:spcAft>
              <a:buClr>
                <a:srgbClr val="FFFFFF"/>
              </a:buClr>
              <a:buSzPts val="1745"/>
              <a:buFont typeface="Montserrat"/>
              <a:buAutoNum type="arabicPeriod"/>
            </a:pPr>
            <a:r>
              <a:rPr b="1" lang="en" sz="1745">
                <a:solidFill>
                  <a:srgbClr val="FFFFFF"/>
                </a:solidFill>
                <a:latin typeface="Montserrat"/>
                <a:ea typeface="Montserrat"/>
                <a:cs typeface="Montserrat"/>
                <a:sym typeface="Montserrat"/>
              </a:rPr>
              <a:t>Short, expository workshop so you can </a:t>
            </a:r>
            <a:r>
              <a:rPr b="1" lang="en" sz="1745">
                <a:solidFill>
                  <a:srgbClr val="FFFFFF"/>
                </a:solidFill>
                <a:latin typeface="Montserrat"/>
                <a:ea typeface="Montserrat"/>
                <a:cs typeface="Montserrat"/>
                <a:sym typeface="Montserrat"/>
              </a:rPr>
              <a:t>experience</a:t>
            </a:r>
            <a:r>
              <a:rPr b="1" lang="en" sz="1745">
                <a:solidFill>
                  <a:srgbClr val="FFFFFF"/>
                </a:solidFill>
                <a:latin typeface="Montserrat"/>
                <a:ea typeface="Montserrat"/>
                <a:cs typeface="Montserrat"/>
                <a:sym typeface="Montserrat"/>
              </a:rPr>
              <a:t> what your students will.</a:t>
            </a:r>
            <a:endParaRPr b="1" sz="1745">
              <a:solidFill>
                <a:srgbClr val="FFFFFF"/>
              </a:solidFill>
              <a:latin typeface="Montserrat"/>
              <a:ea typeface="Montserrat"/>
              <a:cs typeface="Montserrat"/>
              <a:sym typeface="Montserrat"/>
            </a:endParaRPr>
          </a:p>
          <a:p>
            <a:pPr indent="0" lvl="0" marL="457200" marR="0" rtl="0" algn="l">
              <a:lnSpc>
                <a:spcPct val="100000"/>
              </a:lnSpc>
              <a:spcBef>
                <a:spcPts val="1000"/>
              </a:spcBef>
              <a:spcAft>
                <a:spcPts val="0"/>
              </a:spcAft>
              <a:buNone/>
            </a:pPr>
            <a:r>
              <a:t/>
            </a:r>
            <a:endParaRPr b="1" sz="1745">
              <a:solidFill>
                <a:srgbClr val="FFFFFF"/>
              </a:solidFill>
              <a:latin typeface="Montserrat"/>
              <a:ea typeface="Montserrat"/>
              <a:cs typeface="Montserrat"/>
              <a:sym typeface="Montserrat"/>
            </a:endParaRPr>
          </a:p>
          <a:p>
            <a:pPr indent="-339407" lvl="0" marL="457200" marR="0" rtl="0" algn="l">
              <a:lnSpc>
                <a:spcPct val="100000"/>
              </a:lnSpc>
              <a:spcBef>
                <a:spcPts val="1000"/>
              </a:spcBef>
              <a:spcAft>
                <a:spcPts val="0"/>
              </a:spcAft>
              <a:buClr>
                <a:srgbClr val="FFFFFF"/>
              </a:buClr>
              <a:buSzPts val="1745"/>
              <a:buFont typeface="Montserrat"/>
              <a:buAutoNum type="arabicPeriod"/>
            </a:pPr>
            <a:r>
              <a:rPr b="1" lang="en" sz="1745">
                <a:solidFill>
                  <a:srgbClr val="FFFFFF"/>
                </a:solidFill>
                <a:latin typeface="Montserrat"/>
                <a:ea typeface="Montserrat"/>
                <a:cs typeface="Montserrat"/>
                <a:sym typeface="Montserrat"/>
              </a:rPr>
              <a:t>Wrap up with easy next steps, to facilitate bringing this content back to your school.</a:t>
            </a:r>
            <a:endParaRPr b="1" sz="1745">
              <a:solidFill>
                <a:schemeClr val="accent1"/>
              </a:solidFill>
              <a:latin typeface="Montserrat"/>
              <a:ea typeface="Montserrat"/>
              <a:cs typeface="Montserrat"/>
              <a:sym typeface="Montserrat"/>
            </a:endParaRPr>
          </a:p>
          <a:p>
            <a:pPr indent="0" lvl="0" marL="0" rtl="0" algn="ctr">
              <a:lnSpc>
                <a:spcPct val="100000"/>
              </a:lnSpc>
              <a:spcBef>
                <a:spcPts val="1000"/>
              </a:spcBef>
              <a:spcAft>
                <a:spcPts val="0"/>
              </a:spcAft>
              <a:buNone/>
            </a:pPr>
            <a:r>
              <a:t/>
            </a:r>
            <a:endParaRPr b="1" sz="4145">
              <a:solidFill>
                <a:schemeClr val="accent1"/>
              </a:solidFill>
              <a:latin typeface="Montserrat"/>
              <a:ea typeface="Montserrat"/>
              <a:cs typeface="Montserrat"/>
              <a:sym typeface="Montserrat"/>
            </a:endParaRPr>
          </a:p>
          <a:p>
            <a:pPr indent="0" lvl="0" marL="0" rtl="0" algn="ctr">
              <a:lnSpc>
                <a:spcPct val="100000"/>
              </a:lnSpc>
              <a:spcBef>
                <a:spcPts val="1000"/>
              </a:spcBef>
              <a:spcAft>
                <a:spcPts val="1000"/>
              </a:spcAft>
              <a:buNone/>
            </a:pPr>
            <a:r>
              <a:t/>
            </a:r>
            <a:endParaRPr b="1" sz="1745">
              <a:solidFill>
                <a:srgbClr val="FFFFFF"/>
              </a:solidFill>
              <a:latin typeface="Montserrat"/>
              <a:ea typeface="Montserrat"/>
              <a:cs typeface="Montserrat"/>
              <a:sym typeface="Montserrat"/>
            </a:endParaRPr>
          </a:p>
        </p:txBody>
      </p:sp>
      <p:sp>
        <p:nvSpPr>
          <p:cNvPr id="324" name="Google Shape;324;p43"/>
          <p:cNvSpPr txBox="1"/>
          <p:nvPr>
            <p:ph type="title"/>
          </p:nvPr>
        </p:nvSpPr>
        <p:spPr>
          <a:xfrm>
            <a:off x="1460813" y="272400"/>
            <a:ext cx="6679500" cy="9834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Geo"/>
              <a:buNone/>
            </a:pPr>
            <a:r>
              <a:rPr lang="en" sz="3200"/>
              <a:t>Agenda</a:t>
            </a:r>
            <a:endParaRPr sz="3200"/>
          </a:p>
        </p:txBody>
      </p:sp>
      <p:sp>
        <p:nvSpPr>
          <p:cNvPr id="325" name="Google Shape;325;p43"/>
          <p:cNvSpPr txBox="1"/>
          <p:nvPr/>
        </p:nvSpPr>
        <p:spPr>
          <a:xfrm>
            <a:off x="170757" y="5629272"/>
            <a:ext cx="1089000" cy="8226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4145">
                <a:solidFill>
                  <a:schemeClr val="accent1"/>
                </a:solidFill>
                <a:latin typeface="Montserrat"/>
                <a:ea typeface="Montserrat"/>
                <a:cs typeface="Montserrat"/>
                <a:sym typeface="Montserrat"/>
              </a:rPr>
              <a:t>📩</a:t>
            </a:r>
            <a:endParaRPr sz="1200">
              <a:solidFill>
                <a:schemeClr val="accent1"/>
              </a:solidFill>
              <a:latin typeface="Montserrat Medium"/>
              <a:ea typeface="Montserrat Medium"/>
              <a:cs typeface="Montserrat Medium"/>
              <a:sym typeface="Montserrat Medium"/>
            </a:endParaRPr>
          </a:p>
        </p:txBody>
      </p:sp>
      <p:sp>
        <p:nvSpPr>
          <p:cNvPr id="326" name="Google Shape;326;p43"/>
          <p:cNvSpPr txBox="1"/>
          <p:nvPr/>
        </p:nvSpPr>
        <p:spPr>
          <a:xfrm>
            <a:off x="1097197" y="5545275"/>
            <a:ext cx="7951800" cy="9906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1000"/>
              </a:spcAft>
              <a:buNone/>
            </a:pPr>
            <a:r>
              <a:rPr b="1" lang="en" sz="1745">
                <a:solidFill>
                  <a:schemeClr val="accent1"/>
                </a:solidFill>
                <a:latin typeface="Montserrat"/>
                <a:ea typeface="Montserrat"/>
                <a:cs typeface="Montserrat"/>
                <a:sym typeface="Montserrat"/>
              </a:rPr>
              <a:t>NB: The CEE will</a:t>
            </a:r>
            <a:r>
              <a:rPr b="1" lang="en" sz="1745">
                <a:solidFill>
                  <a:schemeClr val="accent1"/>
                </a:solidFill>
                <a:latin typeface="Montserrat"/>
                <a:ea typeface="Montserrat"/>
                <a:cs typeface="Montserrat"/>
                <a:sym typeface="Montserrat"/>
              </a:rPr>
              <a:t> email you this deck. Everything you need to bring mindful spending into your classroom is always free at </a:t>
            </a:r>
            <a:r>
              <a:rPr b="1" lang="en" sz="1745" u="sng">
                <a:solidFill>
                  <a:schemeClr val="hlink"/>
                </a:solidFill>
                <a:latin typeface="Montserrat"/>
                <a:ea typeface="Montserrat"/>
                <a:cs typeface="Montserrat"/>
                <a:sym typeface="Montserrat"/>
                <a:hlinkClick r:id="rId3"/>
              </a:rPr>
              <a:t>giftingsense.org</a:t>
            </a:r>
            <a:r>
              <a:rPr b="1" lang="en" sz="1745">
                <a:solidFill>
                  <a:schemeClr val="accent1"/>
                </a:solidFill>
                <a:latin typeface="Montserrat"/>
                <a:ea typeface="Montserrat"/>
                <a:cs typeface="Montserrat"/>
                <a:sym typeface="Montserrat"/>
              </a:rPr>
              <a:t>. We are permissionless; no logins, no paywall.</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1"/>
          <p:cNvSpPr txBox="1"/>
          <p:nvPr>
            <p:ph type="title"/>
          </p:nvPr>
        </p:nvSpPr>
        <p:spPr>
          <a:xfrm>
            <a:off x="1540350" y="1072398"/>
            <a:ext cx="6520500" cy="14142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600"/>
              </a:spcBef>
              <a:spcAft>
                <a:spcPts val="0"/>
              </a:spcAft>
              <a:buNone/>
            </a:pPr>
            <a:r>
              <a:rPr lang="en" sz="3200"/>
              <a:t>Disappointing gifts don’t just waste time and money…</a:t>
            </a:r>
            <a:endParaRPr sz="3200"/>
          </a:p>
        </p:txBody>
      </p:sp>
      <p:sp>
        <p:nvSpPr>
          <p:cNvPr id="532" name="Google Shape;532;p61"/>
          <p:cNvSpPr txBox="1"/>
          <p:nvPr>
            <p:ph idx="1" type="body"/>
          </p:nvPr>
        </p:nvSpPr>
        <p:spPr>
          <a:xfrm>
            <a:off x="1259556" y="3781743"/>
            <a:ext cx="7082100" cy="995100"/>
          </a:xfrm>
          <a:prstGeom prst="rect">
            <a:avLst/>
          </a:prstGeom>
          <a:noFill/>
          <a:ln>
            <a:noFill/>
          </a:ln>
        </p:spPr>
        <p:txBody>
          <a:bodyPr anchorCtr="0" anchor="t" bIns="34275" lIns="68575" spcFirstLastPara="1" rIns="68575" wrap="square" tIns="34275">
            <a:noAutofit/>
          </a:bodyPr>
          <a:lstStyle/>
          <a:p>
            <a:pPr indent="0" lvl="0" marL="0" rtl="0" algn="ctr">
              <a:lnSpc>
                <a:spcPct val="110000"/>
              </a:lnSpc>
              <a:spcBef>
                <a:spcPts val="800"/>
              </a:spcBef>
              <a:spcAft>
                <a:spcPts val="0"/>
              </a:spcAft>
              <a:buNone/>
            </a:pPr>
            <a:r>
              <a:rPr b="1" lang="en" sz="3200">
                <a:latin typeface="Montserrat"/>
                <a:ea typeface="Montserrat"/>
                <a:cs typeface="Montserrat"/>
                <a:sym typeface="Montserrat"/>
              </a:rPr>
              <a:t>they have an environmental cost! </a:t>
            </a:r>
            <a:endParaRPr b="1" sz="3200">
              <a:latin typeface="Montserrat"/>
              <a:ea typeface="Montserrat"/>
              <a:cs typeface="Montserrat"/>
              <a:sym typeface="Montserrat"/>
            </a:endParaRPr>
          </a:p>
        </p:txBody>
      </p:sp>
      <p:sp>
        <p:nvSpPr>
          <p:cNvPr id="533" name="Google Shape;533;p61"/>
          <p:cNvSpPr txBox="1"/>
          <p:nvPr>
            <p:ph idx="12" type="sldNum"/>
          </p:nvPr>
        </p:nvSpPr>
        <p:spPr>
          <a:xfrm>
            <a:off x="7116865" y="11793904"/>
            <a:ext cx="460800" cy="9951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
        <p:nvSpPr>
          <p:cNvPr id="534" name="Google Shape;534;p61"/>
          <p:cNvSpPr txBox="1"/>
          <p:nvPr/>
        </p:nvSpPr>
        <p:spPr>
          <a:xfrm>
            <a:off x="1689150" y="5152190"/>
            <a:ext cx="6222900" cy="734100"/>
          </a:xfrm>
          <a:prstGeom prst="rect">
            <a:avLst/>
          </a:prstGeom>
          <a:noFill/>
          <a:ln>
            <a:noFill/>
          </a:ln>
        </p:spPr>
        <p:txBody>
          <a:bodyPr anchorCtr="0" anchor="t" bIns="91425" lIns="91425" spcFirstLastPara="1" rIns="91425" wrap="square" tIns="91425">
            <a:spAutoFit/>
          </a:bodyPr>
          <a:lstStyle/>
          <a:p>
            <a:pPr indent="0" lvl="0" marL="177800" rtl="0" algn="ctr">
              <a:lnSpc>
                <a:spcPct val="110000"/>
              </a:lnSpc>
              <a:spcBef>
                <a:spcPts val="800"/>
              </a:spcBef>
              <a:spcAft>
                <a:spcPts val="0"/>
              </a:spcAft>
              <a:buNone/>
            </a:pPr>
            <a:r>
              <a:rPr b="1" lang="en" sz="1700">
                <a:solidFill>
                  <a:srgbClr val="C7478F"/>
                </a:solidFill>
                <a:latin typeface="Montserrat"/>
                <a:ea typeface="Montserrat"/>
                <a:cs typeface="Montserrat"/>
                <a:sym typeface="Montserrat"/>
              </a:rPr>
              <a:t>Let’s quickly discuss how thinking before buying</a:t>
            </a:r>
            <a:r>
              <a:rPr lang="en" sz="1700">
                <a:solidFill>
                  <a:srgbClr val="C7478F"/>
                </a:solidFill>
                <a:latin typeface="Montserrat Medium"/>
                <a:ea typeface="Montserrat Medium"/>
                <a:cs typeface="Montserrat Medium"/>
                <a:sym typeface="Montserrat Medium"/>
              </a:rPr>
              <a:t> </a:t>
            </a:r>
            <a:r>
              <a:rPr b="1" lang="en" sz="1700">
                <a:solidFill>
                  <a:srgbClr val="C7478F"/>
                </a:solidFill>
                <a:latin typeface="Montserrat"/>
                <a:ea typeface="Montserrat"/>
                <a:cs typeface="Montserrat"/>
                <a:sym typeface="Montserrat"/>
              </a:rPr>
              <a:t>is</a:t>
            </a:r>
            <a:r>
              <a:rPr b="1" lang="en" sz="1700">
                <a:solidFill>
                  <a:srgbClr val="C7478F"/>
                </a:solidFill>
                <a:latin typeface="Montserrat"/>
                <a:ea typeface="Montserrat"/>
                <a:cs typeface="Montserrat"/>
                <a:sym typeface="Montserrat"/>
              </a:rPr>
              <a:t> the easiest way to be a planet protector!</a:t>
            </a:r>
            <a:endParaRPr sz="1200">
              <a:solidFill>
                <a:srgbClr val="C7478F"/>
              </a:solidFill>
              <a:latin typeface="Montserrat Medium"/>
              <a:ea typeface="Montserrat Medium"/>
              <a:cs typeface="Montserrat Medium"/>
              <a:sym typeface="Montserrat Medium"/>
            </a:endParaRPr>
          </a:p>
        </p:txBody>
      </p:sp>
      <p:pic>
        <p:nvPicPr>
          <p:cNvPr descr="Sustainability outline" id="535" name="Google Shape;535;p61"/>
          <p:cNvPicPr preferRelativeResize="0"/>
          <p:nvPr/>
        </p:nvPicPr>
        <p:blipFill rotWithShape="1">
          <a:blip r:embed="rId3">
            <a:alphaModFix/>
          </a:blip>
          <a:srcRect b="0" l="0" r="0" t="0"/>
          <a:stretch/>
        </p:blipFill>
        <p:spPr>
          <a:xfrm>
            <a:off x="4223634" y="2704887"/>
            <a:ext cx="856340" cy="8563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2"/>
          <p:cNvSpPr txBox="1"/>
          <p:nvPr>
            <p:ph type="title"/>
          </p:nvPr>
        </p:nvSpPr>
        <p:spPr>
          <a:xfrm>
            <a:off x="769509" y="396755"/>
            <a:ext cx="8062200" cy="14142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600"/>
              </a:spcBef>
              <a:spcAft>
                <a:spcPts val="0"/>
              </a:spcAft>
              <a:buNone/>
            </a:pPr>
            <a:r>
              <a:rPr lang="en" sz="3200"/>
              <a:t>Spending With a Plan Helps Us All Protect the Planet 🌎</a:t>
            </a:r>
            <a:endParaRPr sz="3200"/>
          </a:p>
        </p:txBody>
      </p:sp>
      <p:sp>
        <p:nvSpPr>
          <p:cNvPr id="542" name="Google Shape;542;p62"/>
          <p:cNvSpPr txBox="1"/>
          <p:nvPr>
            <p:ph idx="1" type="body"/>
          </p:nvPr>
        </p:nvSpPr>
        <p:spPr>
          <a:xfrm>
            <a:off x="769500" y="1862513"/>
            <a:ext cx="8526000" cy="995100"/>
          </a:xfrm>
          <a:prstGeom prst="rect">
            <a:avLst/>
          </a:prstGeom>
          <a:noFill/>
          <a:ln>
            <a:noFill/>
          </a:ln>
        </p:spPr>
        <p:txBody>
          <a:bodyPr anchorCtr="0" anchor="t" bIns="34275" lIns="68575" spcFirstLastPara="1" rIns="68575" wrap="square" tIns="34275">
            <a:noAutofit/>
          </a:bodyPr>
          <a:lstStyle/>
          <a:p>
            <a:pPr indent="-209550" lvl="0" marL="177800" rtl="0" algn="l">
              <a:lnSpc>
                <a:spcPct val="110000"/>
              </a:lnSpc>
              <a:spcBef>
                <a:spcPts val="800"/>
              </a:spcBef>
              <a:spcAft>
                <a:spcPts val="0"/>
              </a:spcAft>
              <a:buSzPts val="1700"/>
              <a:buFont typeface="Montserrat"/>
              <a:buChar char="●"/>
            </a:pPr>
            <a:r>
              <a:rPr b="1" lang="en" sz="1700">
                <a:latin typeface="Montserrat"/>
                <a:ea typeface="Montserrat"/>
                <a:cs typeface="Montserrat"/>
                <a:sym typeface="Montserrat"/>
              </a:rPr>
              <a:t>Guess where most underappreciated gifts end up?</a:t>
            </a:r>
            <a:endParaRPr b="1" sz="1700">
              <a:latin typeface="Montserrat"/>
              <a:ea typeface="Montserrat"/>
              <a:cs typeface="Montserrat"/>
              <a:sym typeface="Montserrat"/>
            </a:endParaRPr>
          </a:p>
          <a:p>
            <a:pPr indent="-196850" lvl="0" marL="177800" rtl="0" algn="l">
              <a:spcBef>
                <a:spcPts val="800"/>
              </a:spcBef>
              <a:spcAft>
                <a:spcPts val="0"/>
              </a:spcAft>
              <a:buSzPts val="1700"/>
              <a:buFont typeface="Montserrat"/>
              <a:buChar char="●"/>
            </a:pPr>
            <a:r>
              <a:rPr b="1" lang="en" sz="1700">
                <a:latin typeface="Montserrat"/>
                <a:ea typeface="Montserrat"/>
                <a:cs typeface="Montserrat"/>
                <a:sym typeface="Montserrat"/>
              </a:rPr>
              <a:t>Have you heard the terms “half-life”            or “carbon footprint”?</a:t>
            </a:r>
            <a:endParaRPr b="1" sz="1700">
              <a:latin typeface="Montserrat"/>
              <a:ea typeface="Montserrat"/>
              <a:cs typeface="Montserrat"/>
              <a:sym typeface="Montserrat"/>
            </a:endParaRPr>
          </a:p>
          <a:p>
            <a:pPr indent="0" lvl="0" marL="0" rtl="0" algn="l">
              <a:spcBef>
                <a:spcPts val="800"/>
              </a:spcBef>
              <a:spcAft>
                <a:spcPts val="0"/>
              </a:spcAft>
              <a:buNone/>
            </a:pPr>
            <a:r>
              <a:t/>
            </a:r>
            <a:endParaRPr b="1" sz="1700">
              <a:latin typeface="Montserrat"/>
              <a:ea typeface="Montserrat"/>
              <a:cs typeface="Montserrat"/>
              <a:sym typeface="Montserrat"/>
            </a:endParaRPr>
          </a:p>
        </p:txBody>
      </p:sp>
      <p:sp>
        <p:nvSpPr>
          <p:cNvPr id="543" name="Google Shape;543;p62"/>
          <p:cNvSpPr txBox="1"/>
          <p:nvPr>
            <p:ph idx="12" type="sldNum"/>
          </p:nvPr>
        </p:nvSpPr>
        <p:spPr>
          <a:xfrm>
            <a:off x="7116865" y="11793904"/>
            <a:ext cx="460800" cy="9951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62"/>
          <p:cNvSpPr txBox="1"/>
          <p:nvPr/>
        </p:nvSpPr>
        <p:spPr>
          <a:xfrm>
            <a:off x="504450" y="6066200"/>
            <a:ext cx="8592300" cy="759300"/>
          </a:xfrm>
          <a:prstGeom prst="rect">
            <a:avLst/>
          </a:prstGeom>
          <a:noFill/>
          <a:ln>
            <a:noFill/>
          </a:ln>
        </p:spPr>
        <p:txBody>
          <a:bodyPr anchorCtr="0" anchor="t" bIns="91425" lIns="91425" spcFirstLastPara="1" rIns="91425" wrap="square" tIns="91425">
            <a:spAutoFit/>
          </a:bodyPr>
          <a:lstStyle/>
          <a:p>
            <a:pPr indent="0" lvl="0" marL="177800" rtl="0" algn="ctr">
              <a:lnSpc>
                <a:spcPct val="100000"/>
              </a:lnSpc>
              <a:spcBef>
                <a:spcPts val="400"/>
              </a:spcBef>
              <a:spcAft>
                <a:spcPts val="0"/>
              </a:spcAft>
              <a:buNone/>
            </a:pPr>
            <a:r>
              <a:rPr b="1" lang="en" sz="1700">
                <a:solidFill>
                  <a:schemeClr val="accent1"/>
                </a:solidFill>
                <a:latin typeface="Montserrat"/>
                <a:ea typeface="Montserrat"/>
                <a:cs typeface="Montserrat"/>
                <a:sym typeface="Montserrat"/>
              </a:rPr>
              <a:t>Every 10% reduction in underappreciated gifts is</a:t>
            </a:r>
            <a:endParaRPr b="1" sz="1700">
              <a:solidFill>
                <a:schemeClr val="accent1"/>
              </a:solidFill>
              <a:latin typeface="Montserrat"/>
              <a:ea typeface="Montserrat"/>
              <a:cs typeface="Montserrat"/>
              <a:sym typeface="Montserrat"/>
            </a:endParaRPr>
          </a:p>
          <a:p>
            <a:pPr indent="0" lvl="0" marL="177800" rtl="0" algn="ctr">
              <a:lnSpc>
                <a:spcPct val="100000"/>
              </a:lnSpc>
              <a:spcBef>
                <a:spcPts val="400"/>
              </a:spcBef>
              <a:spcAft>
                <a:spcPts val="0"/>
              </a:spcAft>
              <a:buNone/>
            </a:pPr>
            <a:r>
              <a:rPr b="1" lang="en" sz="1700">
                <a:solidFill>
                  <a:srgbClr val="FF9900"/>
                </a:solidFill>
                <a:latin typeface="Montserrat"/>
                <a:ea typeface="Montserrat"/>
                <a:cs typeface="Montserrat"/>
                <a:sym typeface="Montserrat"/>
              </a:rPr>
              <a:t>one football field </a:t>
            </a:r>
            <a:r>
              <a:rPr b="1" lang="en" sz="1700">
                <a:solidFill>
                  <a:schemeClr val="accent1"/>
                </a:solidFill>
                <a:latin typeface="Montserrat"/>
                <a:ea typeface="Montserrat"/>
                <a:cs typeface="Montserrat"/>
                <a:sym typeface="Montserrat"/>
              </a:rPr>
              <a:t>less of garbage in landfills!</a:t>
            </a:r>
            <a:endParaRPr b="1" sz="1200">
              <a:solidFill>
                <a:schemeClr val="accent1"/>
              </a:solidFill>
              <a:latin typeface="Montserrat"/>
              <a:ea typeface="Montserrat"/>
              <a:cs typeface="Montserrat"/>
              <a:sym typeface="Montserrat"/>
            </a:endParaRPr>
          </a:p>
        </p:txBody>
      </p:sp>
      <p:pic>
        <p:nvPicPr>
          <p:cNvPr id="545" name="Google Shape;545;p62"/>
          <p:cNvPicPr preferRelativeResize="0"/>
          <p:nvPr/>
        </p:nvPicPr>
        <p:blipFill rotWithShape="1">
          <a:blip r:embed="rId3">
            <a:alphaModFix/>
          </a:blip>
          <a:srcRect b="0" l="0" r="0" t="20089"/>
          <a:stretch/>
        </p:blipFill>
        <p:spPr>
          <a:xfrm>
            <a:off x="2349300" y="3299014"/>
            <a:ext cx="4902600" cy="2691300"/>
          </a:xfrm>
          <a:prstGeom prst="roundRect">
            <a:avLst>
              <a:gd fmla="val 16667" name="adj"/>
            </a:avLst>
          </a:prstGeom>
          <a:noFill/>
          <a:ln>
            <a:noFill/>
          </a:ln>
        </p:spPr>
      </p:pic>
      <p:pic>
        <p:nvPicPr>
          <p:cNvPr descr="Banana Peel outline" id="546" name="Google Shape;546;p62"/>
          <p:cNvPicPr preferRelativeResize="0"/>
          <p:nvPr/>
        </p:nvPicPr>
        <p:blipFill rotWithShape="1">
          <a:blip r:embed="rId4">
            <a:alphaModFix/>
          </a:blip>
          <a:srcRect b="0" l="0" r="0" t="0"/>
          <a:stretch/>
        </p:blipFill>
        <p:spPr>
          <a:xfrm>
            <a:off x="5142588" y="2252672"/>
            <a:ext cx="336725" cy="336725"/>
          </a:xfrm>
          <a:prstGeom prst="rect">
            <a:avLst/>
          </a:prstGeom>
          <a:noFill/>
          <a:ln>
            <a:noFill/>
          </a:ln>
        </p:spPr>
      </p:pic>
      <p:pic>
        <p:nvPicPr>
          <p:cNvPr descr="Orange outline" id="547" name="Google Shape;547;p62"/>
          <p:cNvPicPr preferRelativeResize="0"/>
          <p:nvPr/>
        </p:nvPicPr>
        <p:blipFill rotWithShape="1">
          <a:blip r:embed="rId5">
            <a:alphaModFix/>
          </a:blip>
          <a:srcRect b="0" l="0" r="0" t="0"/>
          <a:stretch/>
        </p:blipFill>
        <p:spPr>
          <a:xfrm>
            <a:off x="5479300" y="2222737"/>
            <a:ext cx="274644" cy="274663"/>
          </a:xfrm>
          <a:prstGeom prst="rect">
            <a:avLst/>
          </a:prstGeom>
          <a:noFill/>
          <a:ln>
            <a:noFill/>
          </a:ln>
        </p:spPr>
      </p:pic>
      <p:sp>
        <p:nvSpPr>
          <p:cNvPr id="548" name="Google Shape;548;p62"/>
          <p:cNvSpPr txBox="1"/>
          <p:nvPr/>
        </p:nvSpPr>
        <p:spPr>
          <a:xfrm>
            <a:off x="810141" y="2776753"/>
            <a:ext cx="7980900" cy="4464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800"/>
              </a:spcBef>
              <a:spcAft>
                <a:spcPts val="0"/>
              </a:spcAft>
              <a:buNone/>
            </a:pPr>
            <a:r>
              <a:rPr b="1" lang="en" sz="1700">
                <a:solidFill>
                  <a:srgbClr val="FF9900"/>
                </a:solidFill>
                <a:latin typeface="Montserrat"/>
                <a:ea typeface="Montserrat"/>
                <a:cs typeface="Montserrat"/>
                <a:sym typeface="Montserrat"/>
              </a:rPr>
              <a:t>60MM school-aged children in Canada and the US</a:t>
            </a:r>
            <a:endParaRPr sz="1200">
              <a:solidFill>
                <a:srgbClr val="FF9900"/>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3"/>
          <p:cNvSpPr txBox="1"/>
          <p:nvPr>
            <p:ph type="title"/>
          </p:nvPr>
        </p:nvSpPr>
        <p:spPr>
          <a:xfrm>
            <a:off x="1171198" y="1267600"/>
            <a:ext cx="7258800" cy="1104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84375"/>
              <a:buFont typeface="Geo"/>
              <a:buNone/>
            </a:pPr>
            <a:r>
              <a:rPr lang="en" sz="3200">
                <a:solidFill>
                  <a:srgbClr val="C7478F"/>
                </a:solidFill>
              </a:rPr>
              <a:t>Thank You </a:t>
            </a:r>
            <a:endParaRPr sz="3200">
              <a:solidFill>
                <a:srgbClr val="C7478F"/>
              </a:solidFill>
            </a:endParaRPr>
          </a:p>
          <a:p>
            <a:pPr indent="0" lvl="0" marL="0" rtl="0" algn="ctr">
              <a:lnSpc>
                <a:spcPct val="100000"/>
              </a:lnSpc>
              <a:spcBef>
                <a:spcPts val="0"/>
              </a:spcBef>
              <a:spcAft>
                <a:spcPts val="0"/>
              </a:spcAft>
              <a:buClr>
                <a:schemeClr val="lt1"/>
              </a:buClr>
              <a:buSzPct val="84375"/>
              <a:buFont typeface="Geo"/>
              <a:buNone/>
            </a:pPr>
            <a:r>
              <a:rPr lang="en" sz="3200">
                <a:solidFill>
                  <a:srgbClr val="C7478F"/>
                </a:solidFill>
              </a:rPr>
              <a:t>For Your Learning Today!</a:t>
            </a:r>
            <a:endParaRPr sz="3200">
              <a:solidFill>
                <a:srgbClr val="C7478F"/>
              </a:solidFill>
            </a:endParaRPr>
          </a:p>
          <a:p>
            <a:pPr indent="0" lvl="0" marL="0" rtl="0" algn="l">
              <a:lnSpc>
                <a:spcPct val="100000"/>
              </a:lnSpc>
              <a:spcBef>
                <a:spcPts val="0"/>
              </a:spcBef>
              <a:spcAft>
                <a:spcPts val="0"/>
              </a:spcAft>
              <a:buClr>
                <a:schemeClr val="lt1"/>
              </a:buClr>
              <a:buSzPct val="84375"/>
              <a:buFont typeface="Geo"/>
              <a:buNone/>
            </a:pPr>
            <a:r>
              <a:t/>
            </a:r>
            <a:endParaRPr sz="3200"/>
          </a:p>
        </p:txBody>
      </p:sp>
      <p:sp>
        <p:nvSpPr>
          <p:cNvPr id="554" name="Google Shape;554;p63"/>
          <p:cNvSpPr txBox="1"/>
          <p:nvPr/>
        </p:nvSpPr>
        <p:spPr>
          <a:xfrm>
            <a:off x="1610250" y="2529725"/>
            <a:ext cx="6380700" cy="2593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900">
                <a:solidFill>
                  <a:schemeClr val="accent1"/>
                </a:solidFill>
                <a:latin typeface="Montserrat"/>
                <a:ea typeface="Montserrat"/>
                <a:cs typeface="Montserrat"/>
                <a:sym typeface="Montserrat"/>
              </a:rPr>
              <a:t>We hope this session </a:t>
            </a:r>
            <a:r>
              <a:rPr b="1" lang="en" sz="1900">
                <a:solidFill>
                  <a:schemeClr val="accent1"/>
                </a:solidFill>
                <a:latin typeface="Montserrat"/>
                <a:ea typeface="Montserrat"/>
                <a:cs typeface="Montserrat"/>
                <a:sym typeface="Montserrat"/>
              </a:rPr>
              <a:t>inspires</a:t>
            </a:r>
            <a:r>
              <a:rPr b="1" lang="en" sz="1900">
                <a:solidFill>
                  <a:schemeClr val="accent1"/>
                </a:solidFill>
                <a:latin typeface="Montserrat"/>
                <a:ea typeface="Montserrat"/>
                <a:cs typeface="Montserrat"/>
                <a:sym typeface="Montserrat"/>
              </a:rPr>
              <a:t> you to</a:t>
            </a:r>
            <a:endParaRPr b="1" sz="19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900">
                <a:solidFill>
                  <a:srgbClr val="C7478F"/>
                </a:solidFill>
                <a:latin typeface="Montserrat"/>
                <a:ea typeface="Montserrat"/>
                <a:cs typeface="Montserrat"/>
                <a:sym typeface="Montserrat"/>
              </a:rPr>
              <a:t>g</a:t>
            </a:r>
            <a:r>
              <a:rPr b="1" lang="en" sz="1900">
                <a:solidFill>
                  <a:srgbClr val="C7478F"/>
                </a:solidFill>
                <a:latin typeface="Montserrat"/>
                <a:ea typeface="Montserrat"/>
                <a:cs typeface="Montserrat"/>
                <a:sym typeface="Montserrat"/>
              </a:rPr>
              <a:t>ive yourself the best gift ever: </a:t>
            </a:r>
            <a:endParaRPr b="1" sz="1900">
              <a:solidFill>
                <a:srgbClr val="C7478F"/>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Practice thinking before buying until</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it becomes a habit.</a:t>
            </a:r>
            <a:endParaRPr b="1" sz="1800">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At the end of our time together, </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we hope you understand how that</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helps you, your family, </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and the planet!</a:t>
            </a:r>
            <a:endParaRPr b="1" sz="1800">
              <a:solidFill>
                <a:schemeClr val="accent1"/>
              </a:solidFill>
              <a:latin typeface="Montserrat"/>
              <a:ea typeface="Montserrat"/>
              <a:cs typeface="Montserrat"/>
              <a:sym typeface="Montserrat"/>
            </a:endParaRPr>
          </a:p>
        </p:txBody>
      </p:sp>
      <p:pic>
        <p:nvPicPr>
          <p:cNvPr descr="School boy outline" id="555" name="Google Shape;555;p63"/>
          <p:cNvPicPr preferRelativeResize="0"/>
          <p:nvPr/>
        </p:nvPicPr>
        <p:blipFill rotWithShape="1">
          <a:blip r:embed="rId3">
            <a:alphaModFix/>
          </a:blip>
          <a:srcRect b="0" l="0" r="0" t="0"/>
          <a:stretch/>
        </p:blipFill>
        <p:spPr>
          <a:xfrm>
            <a:off x="2300003" y="5451083"/>
            <a:ext cx="733240" cy="733240"/>
          </a:xfrm>
          <a:prstGeom prst="rect">
            <a:avLst/>
          </a:prstGeom>
          <a:noFill/>
          <a:ln>
            <a:noFill/>
          </a:ln>
        </p:spPr>
      </p:pic>
      <p:pic>
        <p:nvPicPr>
          <p:cNvPr descr="School girl outline" id="556" name="Google Shape;556;p63"/>
          <p:cNvPicPr preferRelativeResize="0"/>
          <p:nvPr/>
        </p:nvPicPr>
        <p:blipFill rotWithShape="1">
          <a:blip r:embed="rId4">
            <a:alphaModFix/>
          </a:blip>
          <a:srcRect b="0" l="0" r="0" t="0"/>
          <a:stretch/>
        </p:blipFill>
        <p:spPr>
          <a:xfrm rot="-867873">
            <a:off x="2704445" y="5361638"/>
            <a:ext cx="741805" cy="741805"/>
          </a:xfrm>
          <a:prstGeom prst="rect">
            <a:avLst/>
          </a:prstGeom>
          <a:noFill/>
          <a:ln>
            <a:noFill/>
          </a:ln>
        </p:spPr>
      </p:pic>
      <p:pic>
        <p:nvPicPr>
          <p:cNvPr descr="Suburban scene outline" id="557" name="Google Shape;557;p63"/>
          <p:cNvPicPr preferRelativeResize="0"/>
          <p:nvPr/>
        </p:nvPicPr>
        <p:blipFill rotWithShape="1">
          <a:blip r:embed="rId5">
            <a:alphaModFix/>
          </a:blip>
          <a:srcRect b="0" l="0" r="0" t="0"/>
          <a:stretch/>
        </p:blipFill>
        <p:spPr>
          <a:xfrm>
            <a:off x="4402781" y="5280748"/>
            <a:ext cx="795640" cy="795640"/>
          </a:xfrm>
          <a:prstGeom prst="rect">
            <a:avLst/>
          </a:prstGeom>
          <a:noFill/>
          <a:ln>
            <a:noFill/>
          </a:ln>
        </p:spPr>
      </p:pic>
      <p:pic>
        <p:nvPicPr>
          <p:cNvPr id="558" name="Google Shape;558;p63" title="Teachers, (6).png"/>
          <p:cNvPicPr preferRelativeResize="0"/>
          <p:nvPr/>
        </p:nvPicPr>
        <p:blipFill rotWithShape="1">
          <a:blip r:embed="rId6">
            <a:alphaModFix/>
          </a:blip>
          <a:srcRect b="40005" l="30941" r="19440" t="9999"/>
          <a:stretch/>
        </p:blipFill>
        <p:spPr>
          <a:xfrm rot="1231536">
            <a:off x="6172135" y="5324523"/>
            <a:ext cx="818881" cy="1031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4"/>
          <p:cNvSpPr txBox="1"/>
          <p:nvPr>
            <p:ph type="title"/>
          </p:nvPr>
        </p:nvSpPr>
        <p:spPr>
          <a:xfrm>
            <a:off x="398475" y="721163"/>
            <a:ext cx="8804400" cy="18666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2000">
                <a:solidFill>
                  <a:srgbClr val="C7478F"/>
                </a:solidFill>
              </a:rPr>
              <a:t>Teachers!</a:t>
            </a:r>
            <a:r>
              <a:rPr lang="en" sz="2000">
                <a:solidFill>
                  <a:schemeClr val="accent1"/>
                </a:solidFill>
              </a:rPr>
              <a:t> Starting to understand why…</a:t>
            </a:r>
            <a:endParaRPr sz="2000">
              <a:solidFill>
                <a:schemeClr val="accent1"/>
              </a:solidFill>
            </a:endParaRPr>
          </a:p>
          <a:p>
            <a:pPr indent="0" lvl="0" marL="0" marR="0" rtl="0" algn="ctr">
              <a:lnSpc>
                <a:spcPct val="115000"/>
              </a:lnSpc>
              <a:spcBef>
                <a:spcPts val="0"/>
              </a:spcBef>
              <a:spcAft>
                <a:spcPts val="0"/>
              </a:spcAft>
              <a:buNone/>
            </a:pPr>
            <a:r>
              <a:t/>
            </a:r>
            <a:endParaRPr sz="900">
              <a:solidFill>
                <a:schemeClr val="accent1"/>
              </a:solidFill>
            </a:endParaRPr>
          </a:p>
          <a:p>
            <a:pPr indent="0" lvl="0" marL="0" marR="0" rtl="0" algn="ctr">
              <a:lnSpc>
                <a:spcPct val="115000"/>
              </a:lnSpc>
              <a:spcBef>
                <a:spcPts val="0"/>
              </a:spcBef>
              <a:spcAft>
                <a:spcPts val="0"/>
              </a:spcAft>
              <a:buNone/>
            </a:pPr>
            <a:r>
              <a:rPr lang="en" sz="2800">
                <a:solidFill>
                  <a:schemeClr val="accent1"/>
                </a:solidFill>
              </a:rPr>
              <a:t>Mindful Spending Lessons = Ideal form of early financial education!</a:t>
            </a:r>
            <a:endParaRPr sz="2700">
              <a:solidFill>
                <a:schemeClr val="accent1"/>
              </a:solidFill>
            </a:endParaRPr>
          </a:p>
        </p:txBody>
      </p:sp>
      <p:sp>
        <p:nvSpPr>
          <p:cNvPr id="564" name="Google Shape;564;p64"/>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565" name="Google Shape;565;p64"/>
          <p:cNvSpPr txBox="1"/>
          <p:nvPr/>
        </p:nvSpPr>
        <p:spPr>
          <a:xfrm>
            <a:off x="690047" y="5739730"/>
            <a:ext cx="82212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600">
              <a:solidFill>
                <a:schemeClr val="accent1"/>
              </a:solidFill>
              <a:latin typeface="Montserrat"/>
              <a:ea typeface="Montserrat"/>
              <a:cs typeface="Montserrat"/>
              <a:sym typeface="Montserrat"/>
            </a:endParaRPr>
          </a:p>
        </p:txBody>
      </p:sp>
      <p:pic>
        <p:nvPicPr>
          <p:cNvPr id="566" name="Google Shape;566;p64" title="SpendLessBetterDecemberHero.jpg"/>
          <p:cNvPicPr preferRelativeResize="0"/>
          <p:nvPr/>
        </p:nvPicPr>
        <p:blipFill>
          <a:blip r:embed="rId3">
            <a:alphaModFix/>
          </a:blip>
          <a:stretch>
            <a:fillRect/>
          </a:stretch>
        </p:blipFill>
        <p:spPr>
          <a:xfrm flipH="1">
            <a:off x="2535228" y="2643750"/>
            <a:ext cx="4530900" cy="2592900"/>
          </a:xfrm>
          <a:prstGeom prst="roundRect">
            <a:avLst>
              <a:gd fmla="val 16667" name="adj"/>
            </a:avLst>
          </a:prstGeom>
          <a:noFill/>
          <a:ln>
            <a:noFill/>
          </a:ln>
        </p:spPr>
      </p:pic>
      <p:sp>
        <p:nvSpPr>
          <p:cNvPr id="567" name="Google Shape;567;p64"/>
          <p:cNvSpPr txBox="1"/>
          <p:nvPr/>
        </p:nvSpPr>
        <p:spPr>
          <a:xfrm>
            <a:off x="641409" y="5426654"/>
            <a:ext cx="8318400" cy="1212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500">
                <a:solidFill>
                  <a:schemeClr val="accent1"/>
                </a:solidFill>
                <a:latin typeface="Montserrat"/>
                <a:ea typeface="Montserrat"/>
                <a:cs typeface="Montserrat"/>
                <a:sym typeface="Montserrat"/>
              </a:rPr>
              <a:t>Early success with thinking before buying inspires kids</a:t>
            </a:r>
            <a:endParaRPr sz="1500">
              <a:solidFill>
                <a:schemeClr val="accent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1500">
                <a:solidFill>
                  <a:schemeClr val="accent1"/>
                </a:solidFill>
                <a:latin typeface="Montserrat"/>
                <a:ea typeface="Montserrat"/>
                <a:cs typeface="Montserrat"/>
                <a:sym typeface="Montserrat"/>
              </a:rPr>
              <a:t>to seek out the more </a:t>
            </a:r>
            <a:r>
              <a:rPr lang="en" sz="1500">
                <a:solidFill>
                  <a:schemeClr val="accent1"/>
                </a:solidFill>
                <a:latin typeface="Montserrat"/>
                <a:ea typeface="Montserrat"/>
                <a:cs typeface="Montserrat"/>
                <a:sym typeface="Montserrat"/>
              </a:rPr>
              <a:t>sophisticated</a:t>
            </a:r>
            <a:r>
              <a:rPr lang="en" sz="1500">
                <a:solidFill>
                  <a:schemeClr val="accent1"/>
                </a:solidFill>
                <a:latin typeface="Montserrat"/>
                <a:ea typeface="Montserrat"/>
                <a:cs typeface="Montserrat"/>
                <a:sym typeface="Montserrat"/>
              </a:rPr>
              <a:t> financial knowledge they'll need later, when it is relevant and helpful,  which is how the habit builds confident, </a:t>
            </a:r>
            <a:endParaRPr sz="1500">
              <a:solidFill>
                <a:schemeClr val="accent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1500">
                <a:solidFill>
                  <a:schemeClr val="accent1"/>
                </a:solidFill>
                <a:latin typeface="Montserrat"/>
                <a:ea typeface="Montserrat"/>
                <a:cs typeface="Montserrat"/>
                <a:sym typeface="Montserrat"/>
              </a:rPr>
              <a:t>financially literate citizens for life.</a:t>
            </a:r>
            <a:endParaRPr sz="1500">
              <a:solidFill>
                <a:schemeClr val="accen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5"/>
          <p:cNvSpPr txBox="1"/>
          <p:nvPr>
            <p:ph type="title"/>
          </p:nvPr>
        </p:nvSpPr>
        <p:spPr>
          <a:xfrm>
            <a:off x="1030050" y="487680"/>
            <a:ext cx="7541100" cy="141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sz="3100"/>
              <a:t>We describe</a:t>
            </a:r>
            <a:endParaRPr sz="3100"/>
          </a:p>
          <a:p>
            <a:pPr indent="0" lvl="0" marL="0" rtl="0" algn="ctr">
              <a:spcBef>
                <a:spcPts val="0"/>
              </a:spcBef>
              <a:spcAft>
                <a:spcPts val="0"/>
              </a:spcAft>
              <a:buNone/>
            </a:pPr>
            <a:r>
              <a:rPr lang="en" sz="3100"/>
              <a:t>Thinking Before Buying as…</a:t>
            </a:r>
            <a:endParaRPr sz="3100"/>
          </a:p>
        </p:txBody>
      </p:sp>
      <p:sp>
        <p:nvSpPr>
          <p:cNvPr id="573" name="Google Shape;573;p65"/>
          <p:cNvSpPr txBox="1"/>
          <p:nvPr/>
        </p:nvSpPr>
        <p:spPr>
          <a:xfrm>
            <a:off x="6543698" y="2544360"/>
            <a:ext cx="2576400" cy="1164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600">
                <a:solidFill>
                  <a:schemeClr val="accent1"/>
                </a:solidFill>
                <a:latin typeface="Montserrat"/>
                <a:ea typeface="Montserrat"/>
                <a:cs typeface="Montserrat"/>
                <a:sym typeface="Montserrat"/>
              </a:rPr>
              <a:t>Acquiring this skill early in life can't help but allow young people to earn, save, share, and invest more as their futures unfold.</a:t>
            </a:r>
            <a:endParaRPr sz="1600">
              <a:solidFill>
                <a:schemeClr val="accent1"/>
              </a:solidFill>
              <a:latin typeface="Montserrat"/>
              <a:ea typeface="Montserrat"/>
              <a:cs typeface="Montserrat"/>
              <a:sym typeface="Montserrat"/>
            </a:endParaRPr>
          </a:p>
        </p:txBody>
      </p:sp>
      <p:sp>
        <p:nvSpPr>
          <p:cNvPr id="574" name="Google Shape;574;p65"/>
          <p:cNvSpPr txBox="1"/>
          <p:nvPr/>
        </p:nvSpPr>
        <p:spPr>
          <a:xfrm>
            <a:off x="3790989" y="3854280"/>
            <a:ext cx="2472900" cy="1164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600">
                <a:solidFill>
                  <a:schemeClr val="accent1"/>
                </a:solidFill>
                <a:latin typeface="Montserrat"/>
                <a:ea typeface="Montserrat"/>
                <a:cs typeface="Montserrat"/>
                <a:sym typeface="Montserrat"/>
              </a:rPr>
              <a:t>P</a:t>
            </a:r>
            <a:r>
              <a:rPr lang="en" sz="1600">
                <a:solidFill>
                  <a:schemeClr val="accent1"/>
                </a:solidFill>
                <a:latin typeface="Montserrat"/>
                <a:ea typeface="Montserrat"/>
                <a:cs typeface="Montserrat"/>
                <a:sym typeface="Montserrat"/>
              </a:rPr>
              <a:t>roviding the same foundational skills and awareness that Driver's Ed offers to new drivers.</a:t>
            </a:r>
            <a:endParaRPr sz="1900">
              <a:solidFill>
                <a:schemeClr val="accent1"/>
              </a:solidFill>
              <a:latin typeface="Montserrat"/>
              <a:ea typeface="Montserrat"/>
              <a:cs typeface="Montserrat"/>
              <a:sym typeface="Montserrat"/>
            </a:endParaRPr>
          </a:p>
        </p:txBody>
      </p:sp>
      <p:sp>
        <p:nvSpPr>
          <p:cNvPr id="575" name="Google Shape;575;p65"/>
          <p:cNvSpPr/>
          <p:nvPr/>
        </p:nvSpPr>
        <p:spPr>
          <a:xfrm>
            <a:off x="764697" y="4208401"/>
            <a:ext cx="2576400" cy="3174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600">
                <a:solidFill>
                  <a:srgbClr val="80B5DB"/>
                </a:solidFill>
                <a:latin typeface="Montserrat"/>
                <a:ea typeface="Montserrat"/>
                <a:cs typeface="Montserrat"/>
                <a:sym typeface="Montserrat"/>
              </a:rPr>
              <a:t>A Spending</a:t>
            </a:r>
            <a:endParaRPr b="1" sz="1600">
              <a:solidFill>
                <a:srgbClr val="80B5DB"/>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1600">
                <a:solidFill>
                  <a:srgbClr val="80B5DB"/>
                </a:solidFill>
                <a:latin typeface="Montserrat"/>
                <a:ea typeface="Montserrat"/>
                <a:cs typeface="Montserrat"/>
                <a:sym typeface="Montserrat"/>
              </a:rPr>
              <a:t>Speed Bump</a:t>
            </a:r>
            <a:endParaRPr i="0" sz="1900" u="none" cap="none" strike="noStrike">
              <a:solidFill>
                <a:srgbClr val="80B5DB"/>
              </a:solidFill>
              <a:latin typeface="Montserrat"/>
              <a:ea typeface="Montserrat"/>
              <a:cs typeface="Montserrat"/>
              <a:sym typeface="Montserrat"/>
            </a:endParaRPr>
          </a:p>
        </p:txBody>
      </p:sp>
      <p:sp>
        <p:nvSpPr>
          <p:cNvPr id="576" name="Google Shape;576;p65"/>
          <p:cNvSpPr/>
          <p:nvPr/>
        </p:nvSpPr>
        <p:spPr>
          <a:xfrm>
            <a:off x="3582081" y="3146787"/>
            <a:ext cx="2541600" cy="3174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b="1" lang="en" sz="1600">
                <a:solidFill>
                  <a:srgbClr val="C7478F"/>
                </a:solidFill>
                <a:latin typeface="Montserrat"/>
                <a:ea typeface="Montserrat"/>
                <a:cs typeface="Montserrat"/>
                <a:sym typeface="Montserrat"/>
              </a:rPr>
              <a:t>Spending Ed</a:t>
            </a:r>
            <a:endParaRPr i="0" sz="1900" u="none" cap="none" strike="noStrike">
              <a:solidFill>
                <a:schemeClr val="accent1"/>
              </a:solidFill>
              <a:latin typeface="Montserrat"/>
              <a:ea typeface="Montserrat"/>
              <a:cs typeface="Montserrat"/>
              <a:sym typeface="Montserrat"/>
            </a:endParaRPr>
          </a:p>
        </p:txBody>
      </p:sp>
      <p:sp>
        <p:nvSpPr>
          <p:cNvPr id="577" name="Google Shape;577;p65"/>
          <p:cNvSpPr/>
          <p:nvPr/>
        </p:nvSpPr>
        <p:spPr>
          <a:xfrm>
            <a:off x="764695" y="2390768"/>
            <a:ext cx="8176361" cy="3767150"/>
          </a:xfrm>
          <a:custGeom>
            <a:rect b="b" l="l" r="r" t="t"/>
            <a:pathLst>
              <a:path extrusionOk="0" h="1635" w="5281">
                <a:moveTo>
                  <a:pt x="0" y="1634"/>
                </a:moveTo>
                <a:lnTo>
                  <a:pt x="0" y="1089"/>
                </a:lnTo>
                <a:lnTo>
                  <a:pt x="1760" y="1089"/>
                </a:lnTo>
                <a:lnTo>
                  <a:pt x="1760" y="544"/>
                </a:lnTo>
                <a:lnTo>
                  <a:pt x="3520" y="544"/>
                </a:lnTo>
                <a:lnTo>
                  <a:pt x="3520" y="0"/>
                </a:lnTo>
                <a:lnTo>
                  <a:pt x="5280" y="0"/>
                </a:lnTo>
              </a:path>
            </a:pathLst>
          </a:custGeom>
          <a:noFill/>
          <a:ln cap="rnd" cmpd="sng" w="38100">
            <a:solidFill>
              <a:srgbClr val="C7478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sz="1600">
              <a:solidFill>
                <a:schemeClr val="accent1"/>
              </a:solidFill>
              <a:latin typeface="Montserrat"/>
              <a:ea typeface="Montserrat"/>
              <a:cs typeface="Montserrat"/>
              <a:sym typeface="Montserrat"/>
            </a:endParaRPr>
          </a:p>
        </p:txBody>
      </p:sp>
      <p:sp>
        <p:nvSpPr>
          <p:cNvPr id="578" name="Google Shape;578;p65"/>
          <p:cNvSpPr txBox="1"/>
          <p:nvPr/>
        </p:nvSpPr>
        <p:spPr>
          <a:xfrm>
            <a:off x="6361375" y="1958684"/>
            <a:ext cx="2472900" cy="246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 sz="1600">
                <a:solidFill>
                  <a:srgbClr val="80B5DB"/>
                </a:solidFill>
                <a:latin typeface="Montserrat"/>
                <a:ea typeface="Montserrat"/>
                <a:cs typeface="Montserrat"/>
                <a:sym typeface="Montserrat"/>
              </a:rPr>
              <a:t>Future Proofing</a:t>
            </a:r>
            <a:endParaRPr i="0" sz="1900" u="none" cap="none" strike="noStrike">
              <a:solidFill>
                <a:srgbClr val="80B5DB"/>
              </a:solidFill>
              <a:latin typeface="Montserrat"/>
              <a:ea typeface="Montserrat"/>
              <a:cs typeface="Montserrat"/>
              <a:sym typeface="Montserrat"/>
            </a:endParaRPr>
          </a:p>
        </p:txBody>
      </p:sp>
      <p:sp>
        <p:nvSpPr>
          <p:cNvPr id="579" name="Google Shape;579;p65"/>
          <p:cNvSpPr txBox="1"/>
          <p:nvPr/>
        </p:nvSpPr>
        <p:spPr>
          <a:xfrm>
            <a:off x="1004095" y="5099035"/>
            <a:ext cx="2576400" cy="1164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600">
                <a:solidFill>
                  <a:schemeClr val="accent1"/>
                </a:solidFill>
                <a:latin typeface="Montserrat"/>
                <a:ea typeface="Montserrat"/>
                <a:cs typeface="Montserrat"/>
                <a:sym typeface="Montserrat"/>
              </a:rPr>
              <a:t>Speed Bumps don’t stop us from getting anywhere we really want to be, </a:t>
            </a:r>
            <a:endParaRPr sz="1600">
              <a:solidFill>
                <a:schemeClr val="accen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600">
                <a:solidFill>
                  <a:schemeClr val="accent1"/>
                </a:solidFill>
                <a:latin typeface="Montserrat"/>
                <a:ea typeface="Montserrat"/>
                <a:cs typeface="Montserrat"/>
                <a:sym typeface="Montserrat"/>
              </a:rPr>
              <a:t>they just help us get there safely. </a:t>
            </a:r>
            <a:r>
              <a:rPr lang="en" sz="1600">
                <a:solidFill>
                  <a:schemeClr val="accent1"/>
                </a:solidFill>
                <a:latin typeface="Montserrat"/>
                <a:ea typeface="Montserrat"/>
                <a:cs typeface="Montserrat"/>
                <a:sym typeface="Montserrat"/>
              </a:rPr>
              <a:t> </a:t>
            </a:r>
            <a:endParaRPr sz="1600">
              <a:solidFill>
                <a:schemeClr val="accen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6"/>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sp>
        <p:nvSpPr>
          <p:cNvPr id="585" name="Google Shape;585;p66"/>
          <p:cNvSpPr txBox="1"/>
          <p:nvPr>
            <p:ph type="title"/>
          </p:nvPr>
        </p:nvSpPr>
        <p:spPr>
          <a:xfrm>
            <a:off x="680072" y="542244"/>
            <a:ext cx="8216100" cy="630000"/>
          </a:xfrm>
          <a:prstGeom prst="rect">
            <a:avLst/>
          </a:prstGeom>
          <a:noFill/>
          <a:ln>
            <a:noFill/>
          </a:ln>
        </p:spPr>
        <p:txBody>
          <a:bodyPr anchorCtr="0" anchor="ctr" bIns="34275" lIns="68575" spcFirstLastPara="1" rIns="68575" wrap="square" tIns="34275">
            <a:normAutofit/>
          </a:bodyPr>
          <a:lstStyle/>
          <a:p>
            <a:pPr indent="0" lvl="0" marL="0" rtl="0" algn="ctr">
              <a:lnSpc>
                <a:spcPct val="115000"/>
              </a:lnSpc>
              <a:spcBef>
                <a:spcPts val="0"/>
              </a:spcBef>
              <a:spcAft>
                <a:spcPts val="0"/>
              </a:spcAft>
              <a:buNone/>
            </a:pPr>
            <a:r>
              <a:rPr lang="en" sz="2800">
                <a:solidFill>
                  <a:schemeClr val="accent1"/>
                </a:solidFill>
              </a:rPr>
              <a:t>Next Steps Can Begin Tomorrow!</a:t>
            </a:r>
            <a:endParaRPr sz="3200"/>
          </a:p>
        </p:txBody>
      </p:sp>
      <p:sp>
        <p:nvSpPr>
          <p:cNvPr id="586" name="Google Shape;586;p66"/>
          <p:cNvSpPr txBox="1"/>
          <p:nvPr/>
        </p:nvSpPr>
        <p:spPr>
          <a:xfrm>
            <a:off x="895584" y="6031300"/>
            <a:ext cx="7543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chemeClr val="accent1"/>
              </a:solidFill>
              <a:latin typeface="Montserrat Medium"/>
              <a:ea typeface="Montserrat Medium"/>
              <a:cs typeface="Montserrat Medium"/>
              <a:sym typeface="Montserrat Medium"/>
            </a:endParaRPr>
          </a:p>
        </p:txBody>
      </p:sp>
      <p:grpSp>
        <p:nvGrpSpPr>
          <p:cNvPr id="587" name="Google Shape;587;p66"/>
          <p:cNvGrpSpPr/>
          <p:nvPr/>
        </p:nvGrpSpPr>
        <p:grpSpPr>
          <a:xfrm>
            <a:off x="498666" y="4646022"/>
            <a:ext cx="9073602" cy="1857345"/>
            <a:chOff x="379936" y="5807528"/>
            <a:chExt cx="6913220" cy="2321681"/>
          </a:xfrm>
        </p:grpSpPr>
        <p:sp>
          <p:nvSpPr>
            <p:cNvPr id="588" name="Google Shape;588;p66"/>
            <p:cNvSpPr txBox="1"/>
            <p:nvPr/>
          </p:nvSpPr>
          <p:spPr>
            <a:xfrm>
              <a:off x="783750" y="5807528"/>
              <a:ext cx="57477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rgbClr val="6D9EEB"/>
                  </a:solidFill>
                  <a:latin typeface="Montserrat"/>
                  <a:ea typeface="Montserrat"/>
                  <a:cs typeface="Montserrat"/>
                  <a:sym typeface="Montserrat"/>
                </a:rPr>
                <a:t>Make it Cross-Curricular!</a:t>
              </a:r>
              <a:endParaRPr sz="2000">
                <a:solidFill>
                  <a:srgbClr val="6D9EEB"/>
                </a:solidFill>
                <a:latin typeface="Montserrat Medium"/>
                <a:ea typeface="Montserrat Medium"/>
                <a:cs typeface="Montserrat Medium"/>
                <a:sym typeface="Montserrat Medium"/>
              </a:endParaRPr>
            </a:p>
          </p:txBody>
        </p:sp>
        <p:sp>
          <p:nvSpPr>
            <p:cNvPr id="589" name="Google Shape;589;p66"/>
            <p:cNvSpPr txBox="1"/>
            <p:nvPr/>
          </p:nvSpPr>
          <p:spPr>
            <a:xfrm>
              <a:off x="379936" y="6282109"/>
              <a:ext cx="3421800" cy="18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6D9EEB"/>
                  </a:solidFill>
                  <a:latin typeface="Montserrat"/>
                  <a:ea typeface="Montserrat"/>
                  <a:cs typeface="Montserrat"/>
                  <a:sym typeface="Montserrat"/>
                </a:rPr>
                <a:t>English-Language-Arts</a:t>
              </a:r>
              <a:endParaRPr b="1" sz="1500">
                <a:solidFill>
                  <a:srgbClr val="6D9EEB"/>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chemeClr val="accent1"/>
                  </a:solidFill>
                  <a:latin typeface="Montserrat"/>
                  <a:ea typeface="Montserrat"/>
                  <a:cs typeface="Montserrat"/>
                  <a:sym typeface="Montserrat"/>
                </a:rPr>
                <a:t>ELA (or ESL) Teachers can follow up by asking students to craft a persuasive hand-written note to accompany their DIMS SCORE</a:t>
              </a:r>
              <a:r>
                <a:rPr baseline="30000" lang="en" sz="1500">
                  <a:solidFill>
                    <a:schemeClr val="accent1"/>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 Report.</a:t>
              </a:r>
              <a:endParaRPr sz="1500">
                <a:solidFill>
                  <a:srgbClr val="6D9EEB"/>
                </a:solidFill>
                <a:latin typeface="Montserrat"/>
                <a:ea typeface="Montserrat"/>
                <a:cs typeface="Montserrat"/>
                <a:sym typeface="Montserrat"/>
              </a:endParaRPr>
            </a:p>
          </p:txBody>
        </p:sp>
        <p:sp>
          <p:nvSpPr>
            <p:cNvPr id="590" name="Google Shape;590;p66"/>
            <p:cNvSpPr txBox="1"/>
            <p:nvPr/>
          </p:nvSpPr>
          <p:spPr>
            <a:xfrm>
              <a:off x="4050457" y="6282094"/>
              <a:ext cx="3242700" cy="18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6D9EEB"/>
                  </a:solidFill>
                  <a:latin typeface="Montserrat"/>
                  <a:ea typeface="Montserrat"/>
                  <a:cs typeface="Montserrat"/>
                  <a:sym typeface="Montserrat"/>
                </a:rPr>
                <a:t>Science-Geography</a:t>
              </a:r>
              <a:endParaRPr b="1" sz="1500">
                <a:solidFill>
                  <a:srgbClr val="6D9EEB"/>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chemeClr val="accent1"/>
                  </a:solidFill>
                  <a:latin typeface="Montserrat"/>
                  <a:ea typeface="Montserrat"/>
                  <a:cs typeface="Montserrat"/>
                  <a:sym typeface="Montserrat"/>
                </a:rPr>
                <a:t>STEM Teachers can use the Earth Day</a:t>
              </a:r>
              <a:endParaRPr sz="1500">
                <a:solidFill>
                  <a:schemeClr val="accen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chemeClr val="accent1"/>
                  </a:solidFill>
                  <a:latin typeface="Montserrat"/>
                  <a:ea typeface="Montserrat"/>
                  <a:cs typeface="Montserrat"/>
                  <a:sym typeface="Montserrat"/>
                </a:rPr>
                <a:t>Lesson Plans to discuss how thoughtful consumption is an upstream solution to climate change.</a:t>
              </a:r>
              <a:endParaRPr b="1" sz="1500">
                <a:solidFill>
                  <a:srgbClr val="6D9EEB"/>
                </a:solidFill>
                <a:latin typeface="Montserrat"/>
                <a:ea typeface="Montserrat"/>
                <a:cs typeface="Montserrat"/>
                <a:sym typeface="Montserrat"/>
              </a:endParaRPr>
            </a:p>
          </p:txBody>
        </p:sp>
      </p:grpSp>
      <p:grpSp>
        <p:nvGrpSpPr>
          <p:cNvPr id="591" name="Google Shape;591;p66"/>
          <p:cNvGrpSpPr/>
          <p:nvPr/>
        </p:nvGrpSpPr>
        <p:grpSpPr>
          <a:xfrm>
            <a:off x="498650" y="2566606"/>
            <a:ext cx="8773906" cy="2139749"/>
            <a:chOff x="379924" y="3208258"/>
            <a:chExt cx="6684881" cy="2674686"/>
          </a:xfrm>
        </p:grpSpPr>
        <p:sp>
          <p:nvSpPr>
            <p:cNvPr id="592" name="Google Shape;592;p66"/>
            <p:cNvSpPr txBox="1"/>
            <p:nvPr/>
          </p:nvSpPr>
          <p:spPr>
            <a:xfrm>
              <a:off x="4051905" y="3684844"/>
              <a:ext cx="3012900" cy="219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C7478F"/>
                  </a:solidFill>
                  <a:latin typeface="Montserrat"/>
                  <a:ea typeface="Montserrat"/>
                  <a:cs typeface="Montserrat"/>
                  <a:sym typeface="Montserrat"/>
                </a:rPr>
                <a:t>Bonus </a:t>
              </a:r>
              <a:r>
                <a:rPr b="1" lang="en" sz="1500">
                  <a:solidFill>
                    <a:srgbClr val="C7478F"/>
                  </a:solidFill>
                  <a:latin typeface="Montserrat"/>
                  <a:ea typeface="Montserrat"/>
                  <a:cs typeface="Montserrat"/>
                  <a:sym typeface="Montserrat"/>
                </a:rPr>
                <a:t>Assignment </a:t>
              </a:r>
              <a:endParaRPr b="1" sz="1500">
                <a:solidFill>
                  <a:srgbClr val="C7478F"/>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chemeClr val="accent1"/>
                  </a:solidFill>
                  <a:latin typeface="Montserrat"/>
                  <a:ea typeface="Montserrat"/>
                  <a:cs typeface="Montserrat"/>
                  <a:sym typeface="Montserrat"/>
                </a:rPr>
                <a:t>Task students with introducing thinking before buying to their siblings, cousins, or friends as way to avoid disappointment.</a:t>
              </a:r>
              <a:endParaRPr sz="1500">
                <a:solidFill>
                  <a:schemeClr val="accen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accent1"/>
                </a:solidFill>
                <a:latin typeface="Montserrat"/>
                <a:ea typeface="Montserrat"/>
                <a:cs typeface="Montserrat"/>
                <a:sym typeface="Montserrat"/>
              </a:endParaRPr>
            </a:p>
          </p:txBody>
        </p:sp>
        <p:sp>
          <p:nvSpPr>
            <p:cNvPr id="593" name="Google Shape;593;p66"/>
            <p:cNvSpPr txBox="1"/>
            <p:nvPr/>
          </p:nvSpPr>
          <p:spPr>
            <a:xfrm>
              <a:off x="379924" y="3684844"/>
              <a:ext cx="3361200" cy="18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500">
                  <a:solidFill>
                    <a:srgbClr val="C7478F"/>
                  </a:solidFill>
                  <a:latin typeface="Montserrat"/>
                  <a:ea typeface="Montserrat"/>
                  <a:cs typeface="Montserrat"/>
                  <a:sym typeface="Montserrat"/>
                </a:rPr>
                <a:t>“Bell-Ringer” Activity</a:t>
              </a:r>
              <a:endParaRPr b="1" sz="1500">
                <a:solidFill>
                  <a:schemeClr val="accen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500">
                  <a:solidFill>
                    <a:schemeClr val="accent1"/>
                  </a:solidFill>
                  <a:latin typeface="Montserrat"/>
                  <a:ea typeface="Montserrat"/>
                  <a:cs typeface="Montserrat"/>
                  <a:sym typeface="Montserrat"/>
                </a:rPr>
                <a:t>Make financial reasoning a habit; e</a:t>
              </a:r>
              <a:r>
                <a:rPr lang="en" sz="1500">
                  <a:solidFill>
                    <a:schemeClr val="accent1"/>
                  </a:solidFill>
                  <a:latin typeface="Montserrat"/>
                  <a:ea typeface="Montserrat"/>
                  <a:cs typeface="Montserrat"/>
                  <a:sym typeface="Montserrat"/>
                </a:rPr>
                <a:t>nd each week with a </a:t>
              </a:r>
              <a:r>
                <a:rPr i="1" lang="en" sz="1500">
                  <a:solidFill>
                    <a:schemeClr val="accent1"/>
                  </a:solidFill>
                  <a:latin typeface="Montserrat"/>
                  <a:ea typeface="Montserrat"/>
                  <a:cs typeface="Montserrat"/>
                  <a:sym typeface="Montserrat"/>
                </a:rPr>
                <a:t>“Friday 5-Min Financial Sense Check-In” </a:t>
              </a:r>
              <a:r>
                <a:rPr lang="en" sz="1500">
                  <a:solidFill>
                    <a:schemeClr val="accent1"/>
                  </a:solidFill>
                  <a:latin typeface="Montserrat"/>
                  <a:ea typeface="Montserrat"/>
                  <a:cs typeface="Montserrat"/>
                  <a:sym typeface="Montserrat"/>
                </a:rPr>
                <a:t>by calculating the DIMS SCORE</a:t>
              </a:r>
              <a:r>
                <a:rPr baseline="30000" lang="en" sz="1500">
                  <a:solidFill>
                    <a:schemeClr val="accent1"/>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 for a purchase.</a:t>
              </a:r>
              <a:r>
                <a:rPr lang="en">
                  <a:solidFill>
                    <a:schemeClr val="accent1"/>
                  </a:solidFill>
                  <a:latin typeface="Montserrat"/>
                  <a:ea typeface="Montserrat"/>
                  <a:cs typeface="Montserrat"/>
                  <a:sym typeface="Montserrat"/>
                </a:rPr>
                <a:t> </a:t>
              </a:r>
              <a:endParaRPr>
                <a:solidFill>
                  <a:schemeClr val="accent1"/>
                </a:solidFill>
                <a:latin typeface="Montserrat"/>
                <a:ea typeface="Montserrat"/>
                <a:cs typeface="Montserrat"/>
                <a:sym typeface="Montserrat"/>
              </a:endParaRPr>
            </a:p>
          </p:txBody>
        </p:sp>
        <p:sp>
          <p:nvSpPr>
            <p:cNvPr id="594" name="Google Shape;594;p66"/>
            <p:cNvSpPr txBox="1"/>
            <p:nvPr/>
          </p:nvSpPr>
          <p:spPr>
            <a:xfrm>
              <a:off x="973729" y="3208258"/>
              <a:ext cx="57477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rgbClr val="C7478F"/>
                  </a:solidFill>
                  <a:latin typeface="Montserrat"/>
                  <a:ea typeface="Montserrat"/>
                  <a:cs typeface="Montserrat"/>
                  <a:sym typeface="Montserrat"/>
                </a:rPr>
                <a:t>Term Already Planned?</a:t>
              </a:r>
              <a:endParaRPr sz="2000">
                <a:solidFill>
                  <a:srgbClr val="C7478F"/>
                </a:solidFill>
                <a:latin typeface="Montserrat Medium"/>
                <a:ea typeface="Montserrat Medium"/>
                <a:cs typeface="Montserrat Medium"/>
                <a:sym typeface="Montserrat Medium"/>
              </a:endParaRPr>
            </a:p>
          </p:txBody>
        </p:sp>
      </p:grpSp>
      <p:sp>
        <p:nvSpPr>
          <p:cNvPr id="595" name="Google Shape;595;p66"/>
          <p:cNvSpPr txBox="1"/>
          <p:nvPr/>
        </p:nvSpPr>
        <p:spPr>
          <a:xfrm>
            <a:off x="2248285" y="1269113"/>
            <a:ext cx="49983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accent1"/>
                </a:solidFill>
                <a:latin typeface="Montserrat"/>
                <a:ea typeface="Montserrat"/>
                <a:cs typeface="Montserrat"/>
                <a:sym typeface="Montserrat"/>
              </a:rPr>
              <a:t>TRY</a:t>
            </a:r>
            <a:r>
              <a:rPr b="1" lang="en" sz="1600">
                <a:solidFill>
                  <a:schemeClr val="accent1"/>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the DIMS SCORE</a:t>
            </a:r>
            <a:r>
              <a:rPr baseline="30000" lang="en" sz="1600">
                <a:solidFill>
                  <a:schemeClr val="accent1"/>
                </a:solidFill>
                <a:latin typeface="Montserrat"/>
                <a:ea typeface="Montserrat"/>
                <a:cs typeface="Montserrat"/>
                <a:sym typeface="Montserrat"/>
              </a:rPr>
              <a:t>®</a:t>
            </a:r>
            <a:r>
              <a:rPr lang="en" sz="1600">
                <a:solidFill>
                  <a:schemeClr val="accent1"/>
                </a:solidFill>
                <a:latin typeface="Montserrat"/>
                <a:ea typeface="Montserrat"/>
                <a:cs typeface="Montserrat"/>
                <a:sym typeface="Montserrat"/>
              </a:rPr>
              <a:t> Calculator yourself. </a:t>
            </a:r>
            <a:endParaRPr sz="1600">
              <a:solidFill>
                <a:schemeClr val="accen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2000">
                <a:solidFill>
                  <a:schemeClr val="accent1"/>
                </a:solidFill>
                <a:latin typeface="Montserrat"/>
                <a:ea typeface="Montserrat"/>
                <a:cs typeface="Montserrat"/>
                <a:sym typeface="Montserrat"/>
              </a:rPr>
              <a:t>SHOW</a:t>
            </a:r>
            <a:r>
              <a:rPr b="1" lang="en" sz="1600">
                <a:solidFill>
                  <a:srgbClr val="368626"/>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your class your own example. </a:t>
            </a:r>
            <a:endParaRPr sz="1600">
              <a:solidFill>
                <a:schemeClr val="accent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2000">
                <a:solidFill>
                  <a:schemeClr val="accent1"/>
                </a:solidFill>
                <a:latin typeface="Montserrat"/>
                <a:ea typeface="Montserrat"/>
                <a:cs typeface="Montserrat"/>
                <a:sym typeface="Montserrat"/>
              </a:rPr>
              <a:t>MODEL</a:t>
            </a:r>
            <a:r>
              <a:rPr b="1" lang="en" sz="1600">
                <a:solidFill>
                  <a:schemeClr val="accent1"/>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how even you find the tool helpful.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7"/>
          <p:cNvSpPr txBox="1"/>
          <p:nvPr>
            <p:ph type="title"/>
          </p:nvPr>
        </p:nvSpPr>
        <p:spPr>
          <a:xfrm>
            <a:off x="398475" y="456223"/>
            <a:ext cx="8804400" cy="1866600"/>
          </a:xfrm>
          <a:prstGeom prst="rect">
            <a:avLst/>
          </a:prstGeom>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t/>
            </a:r>
            <a:endParaRPr sz="2000">
              <a:solidFill>
                <a:schemeClr val="accent1"/>
              </a:solidFill>
            </a:endParaRPr>
          </a:p>
          <a:p>
            <a:pPr indent="0" lvl="0" marL="0" marR="0" rtl="0" algn="ctr">
              <a:lnSpc>
                <a:spcPct val="115000"/>
              </a:lnSpc>
              <a:spcBef>
                <a:spcPts val="0"/>
              </a:spcBef>
              <a:spcAft>
                <a:spcPts val="0"/>
              </a:spcAft>
              <a:buNone/>
            </a:pPr>
            <a:r>
              <a:t/>
            </a:r>
            <a:endParaRPr sz="2000">
              <a:solidFill>
                <a:schemeClr val="accent1"/>
              </a:solidFill>
            </a:endParaRPr>
          </a:p>
          <a:p>
            <a:pPr indent="0" lvl="0" marL="0" marR="0" rtl="0" algn="ctr">
              <a:lnSpc>
                <a:spcPct val="115000"/>
              </a:lnSpc>
              <a:spcBef>
                <a:spcPts val="0"/>
              </a:spcBef>
              <a:spcAft>
                <a:spcPts val="0"/>
              </a:spcAft>
              <a:buNone/>
            </a:pPr>
            <a:r>
              <a:t/>
            </a:r>
            <a:endParaRPr sz="2000">
              <a:solidFill>
                <a:schemeClr val="accent1"/>
              </a:solidFill>
            </a:endParaRPr>
          </a:p>
          <a:p>
            <a:pPr indent="0" lvl="0" marL="0" marR="0" rtl="0" algn="ctr">
              <a:lnSpc>
                <a:spcPct val="115000"/>
              </a:lnSpc>
              <a:spcBef>
                <a:spcPts val="0"/>
              </a:spcBef>
              <a:spcAft>
                <a:spcPts val="0"/>
              </a:spcAft>
              <a:buNone/>
            </a:pPr>
            <a:r>
              <a:rPr lang="en" sz="2800">
                <a:solidFill>
                  <a:schemeClr val="accent1"/>
                </a:solidFill>
              </a:rPr>
              <a:t>Finally, please </a:t>
            </a:r>
            <a:r>
              <a:rPr b="0" lang="en" sz="2800">
                <a:solidFill>
                  <a:srgbClr val="000000"/>
                </a:solidFill>
                <a:latin typeface="Arial"/>
                <a:ea typeface="Arial"/>
                <a:cs typeface="Arial"/>
                <a:sym typeface="Arial"/>
              </a:rPr>
              <a:t>🙏</a:t>
            </a:r>
            <a:endParaRPr sz="2800">
              <a:solidFill>
                <a:schemeClr val="accent1"/>
              </a:solidFill>
            </a:endParaRPr>
          </a:p>
          <a:p>
            <a:pPr indent="0" lvl="0" marL="0" marR="0" rtl="0" algn="ctr">
              <a:lnSpc>
                <a:spcPct val="115000"/>
              </a:lnSpc>
              <a:spcBef>
                <a:spcPts val="0"/>
              </a:spcBef>
              <a:spcAft>
                <a:spcPts val="0"/>
              </a:spcAft>
              <a:buNone/>
            </a:pPr>
            <a:r>
              <a:rPr lang="en" sz="2800">
                <a:solidFill>
                  <a:schemeClr val="accent1"/>
                </a:solidFill>
              </a:rPr>
              <a:t>let us know how it goes!</a:t>
            </a:r>
            <a:endParaRPr sz="2000">
              <a:solidFill>
                <a:schemeClr val="accent1"/>
              </a:solidFill>
            </a:endParaRPr>
          </a:p>
          <a:p>
            <a:pPr indent="0" lvl="0" marL="0" marR="0" rtl="0" algn="ctr">
              <a:lnSpc>
                <a:spcPct val="115000"/>
              </a:lnSpc>
              <a:spcBef>
                <a:spcPts val="0"/>
              </a:spcBef>
              <a:spcAft>
                <a:spcPts val="0"/>
              </a:spcAft>
              <a:buNone/>
            </a:pPr>
            <a:r>
              <a:t/>
            </a:r>
            <a:endParaRPr sz="900">
              <a:solidFill>
                <a:schemeClr val="accent1"/>
              </a:solidFill>
            </a:endParaRPr>
          </a:p>
          <a:p>
            <a:pPr indent="0" lvl="0" marL="0" marR="0" rtl="0" algn="ctr">
              <a:lnSpc>
                <a:spcPct val="115000"/>
              </a:lnSpc>
              <a:spcBef>
                <a:spcPts val="0"/>
              </a:spcBef>
              <a:spcAft>
                <a:spcPts val="0"/>
              </a:spcAft>
              <a:buNone/>
            </a:pPr>
            <a:r>
              <a:t/>
            </a:r>
            <a:endParaRPr sz="2700">
              <a:solidFill>
                <a:schemeClr val="accent1"/>
              </a:solidFill>
            </a:endParaRPr>
          </a:p>
        </p:txBody>
      </p:sp>
      <p:sp>
        <p:nvSpPr>
          <p:cNvPr id="601" name="Google Shape;601;p67"/>
          <p:cNvSpPr txBox="1"/>
          <p:nvPr>
            <p:ph idx="12" type="sldNum"/>
          </p:nvPr>
        </p:nvSpPr>
        <p:spPr>
          <a:xfrm>
            <a:off x="8896081" y="6634071"/>
            <a:ext cx="576000" cy="5598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602" name="Google Shape;602;p67"/>
          <p:cNvSpPr txBox="1"/>
          <p:nvPr/>
        </p:nvSpPr>
        <p:spPr>
          <a:xfrm>
            <a:off x="1335600" y="2610710"/>
            <a:ext cx="69300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accent1"/>
                </a:solidFill>
                <a:latin typeface="Montserrat"/>
                <a:ea typeface="Montserrat"/>
                <a:cs typeface="Montserrat"/>
                <a:sym typeface="Montserrat"/>
              </a:rPr>
              <a:t>We treat every syllable of feedback like </a:t>
            </a:r>
            <a:r>
              <a:rPr b="1" lang="en" sz="2000">
                <a:solidFill>
                  <a:srgbClr val="F1C232"/>
                </a:solidFill>
                <a:latin typeface="Montserrat"/>
                <a:ea typeface="Montserrat"/>
                <a:cs typeface="Montserrat"/>
                <a:sym typeface="Montserrat"/>
              </a:rPr>
              <a:t>gold</a:t>
            </a:r>
            <a:r>
              <a:rPr b="1" lang="en" sz="2000">
                <a:solidFill>
                  <a:schemeClr val="accent1"/>
                </a:solidFill>
                <a:latin typeface="Montserrat"/>
                <a:ea typeface="Montserrat"/>
                <a:cs typeface="Montserrat"/>
                <a:sym typeface="Montserrat"/>
              </a:rPr>
              <a:t>.</a:t>
            </a:r>
            <a:endParaRPr b="1" sz="2000">
              <a:solidFill>
                <a:schemeClr val="accent1"/>
              </a:solidFill>
              <a:latin typeface="Montserrat"/>
              <a:ea typeface="Montserrat"/>
              <a:cs typeface="Montserrat"/>
              <a:sym typeface="Montserrat"/>
            </a:endParaRPr>
          </a:p>
        </p:txBody>
      </p:sp>
      <p:sp>
        <p:nvSpPr>
          <p:cNvPr id="603" name="Google Shape;603;p67"/>
          <p:cNvSpPr txBox="1"/>
          <p:nvPr/>
        </p:nvSpPr>
        <p:spPr>
          <a:xfrm>
            <a:off x="750094" y="4840240"/>
            <a:ext cx="81009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200">
              <a:solidFill>
                <a:schemeClr val="accent1"/>
              </a:solidFill>
              <a:latin typeface="Montserrat Medium"/>
              <a:ea typeface="Montserrat Medium"/>
              <a:cs typeface="Montserrat Medium"/>
              <a:sym typeface="Montserrat Medium"/>
            </a:endParaRPr>
          </a:p>
        </p:txBody>
      </p:sp>
      <p:sp>
        <p:nvSpPr>
          <p:cNvPr id="604" name="Google Shape;604;p67"/>
          <p:cNvSpPr txBox="1"/>
          <p:nvPr/>
        </p:nvSpPr>
        <p:spPr>
          <a:xfrm>
            <a:off x="1470263" y="3709900"/>
            <a:ext cx="6660600" cy="2139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u="sng">
                <a:solidFill>
                  <a:srgbClr val="C7478F"/>
                </a:solidFill>
                <a:latin typeface="Montserrat"/>
                <a:ea typeface="Montserrat"/>
                <a:cs typeface="Montserrat"/>
                <a:sym typeface="Montserrat"/>
                <a:hlinkClick r:id="rId3">
                  <a:extLst>
                    <a:ext uri="{A12FA001-AC4F-418D-AE19-62706E023703}">
                      <ahyp:hlinkClr val="tx"/>
                    </a:ext>
                  </a:extLst>
                </a:hlinkClick>
              </a:rPr>
              <a:t>karen@giftingsense.org</a:t>
            </a:r>
            <a:endParaRPr b="1" sz="2000">
              <a:solidFill>
                <a:srgbClr val="C7478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000">
              <a:solidFill>
                <a:srgbClr val="C7478F"/>
              </a:solidFill>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2000">
              <a:solidFill>
                <a:srgbClr val="368626"/>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 sz="2000">
                <a:solidFill>
                  <a:schemeClr val="accent1"/>
                </a:solidFill>
                <a:latin typeface="Montserrat"/>
                <a:ea typeface="Montserrat"/>
                <a:cs typeface="Montserrat"/>
                <a:sym typeface="Montserrat"/>
              </a:rPr>
              <a:t>Or, Reach Out via the Contact Us Form on giftingsense.org</a:t>
            </a:r>
            <a:endParaRPr b="1" sz="2000">
              <a:solidFill>
                <a:schemeClr val="accent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8"/>
          <p:cNvSpPr txBox="1"/>
          <p:nvPr>
            <p:ph type="title"/>
          </p:nvPr>
        </p:nvSpPr>
        <p:spPr>
          <a:xfrm>
            <a:off x="1364848" y="1267600"/>
            <a:ext cx="6871500" cy="1104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lt1"/>
              </a:buClr>
              <a:buSzPct val="84375"/>
              <a:buFont typeface="Geo"/>
              <a:buNone/>
            </a:pPr>
            <a:r>
              <a:rPr lang="en" sz="3200">
                <a:solidFill>
                  <a:srgbClr val="C7478F"/>
                </a:solidFill>
              </a:rPr>
              <a:t>Thank You </a:t>
            </a:r>
            <a:endParaRPr sz="3200">
              <a:solidFill>
                <a:srgbClr val="C7478F"/>
              </a:solidFill>
            </a:endParaRPr>
          </a:p>
          <a:p>
            <a:pPr indent="0" lvl="0" marL="0" rtl="0" algn="ctr">
              <a:lnSpc>
                <a:spcPct val="100000"/>
              </a:lnSpc>
              <a:spcBef>
                <a:spcPts val="0"/>
              </a:spcBef>
              <a:spcAft>
                <a:spcPts val="0"/>
              </a:spcAft>
              <a:buClr>
                <a:schemeClr val="lt1"/>
              </a:buClr>
              <a:buSzPct val="84375"/>
              <a:buFont typeface="Geo"/>
              <a:buNone/>
            </a:pPr>
            <a:r>
              <a:rPr lang="en" sz="3200">
                <a:solidFill>
                  <a:srgbClr val="C7478F"/>
                </a:solidFill>
              </a:rPr>
              <a:t>For Your Time Today!</a:t>
            </a:r>
            <a:endParaRPr sz="3200">
              <a:solidFill>
                <a:srgbClr val="C7478F"/>
              </a:solidFill>
            </a:endParaRPr>
          </a:p>
          <a:p>
            <a:pPr indent="0" lvl="0" marL="0" rtl="0" algn="l">
              <a:lnSpc>
                <a:spcPct val="100000"/>
              </a:lnSpc>
              <a:spcBef>
                <a:spcPts val="0"/>
              </a:spcBef>
              <a:spcAft>
                <a:spcPts val="0"/>
              </a:spcAft>
              <a:buClr>
                <a:schemeClr val="lt1"/>
              </a:buClr>
              <a:buSzPct val="84375"/>
              <a:buFont typeface="Geo"/>
              <a:buNone/>
            </a:pPr>
            <a:r>
              <a:t/>
            </a:r>
            <a:endParaRPr sz="3200"/>
          </a:p>
        </p:txBody>
      </p:sp>
      <p:sp>
        <p:nvSpPr>
          <p:cNvPr id="610" name="Google Shape;610;p68"/>
          <p:cNvSpPr txBox="1"/>
          <p:nvPr/>
        </p:nvSpPr>
        <p:spPr>
          <a:xfrm>
            <a:off x="1500600" y="2516825"/>
            <a:ext cx="6600000" cy="2593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900">
                <a:solidFill>
                  <a:schemeClr val="accent1"/>
                </a:solidFill>
                <a:latin typeface="Montserrat"/>
                <a:ea typeface="Montserrat"/>
                <a:cs typeface="Montserrat"/>
                <a:sym typeface="Montserrat"/>
              </a:rPr>
              <a:t>We hope this session inspires you to</a:t>
            </a:r>
            <a:endParaRPr b="1" sz="19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900">
                <a:solidFill>
                  <a:srgbClr val="C7478F"/>
                </a:solidFill>
                <a:latin typeface="Montserrat"/>
                <a:ea typeface="Montserrat"/>
                <a:cs typeface="Montserrat"/>
                <a:sym typeface="Montserrat"/>
              </a:rPr>
              <a:t>give your students the best gift ever: </a:t>
            </a:r>
            <a:endParaRPr b="1" sz="1900">
              <a:solidFill>
                <a:srgbClr val="C7478F"/>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Practice thinking before buying until</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it becomes a habit.</a:t>
            </a:r>
            <a:endParaRPr b="1" sz="1800">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At the end of our time together, </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we hope you understand how that</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helps them, their families, </a:t>
            </a:r>
            <a:endParaRPr b="1" sz="1800">
              <a:solidFill>
                <a:schemeClr val="accent1"/>
              </a:solidFill>
              <a:latin typeface="Montserrat"/>
              <a:ea typeface="Montserrat"/>
              <a:cs typeface="Montserrat"/>
              <a:sym typeface="Montserrat"/>
            </a:endParaRPr>
          </a:p>
          <a:p>
            <a:pPr indent="0" lvl="0" marL="0" marR="0" rtl="0" algn="ctr">
              <a:spcBef>
                <a:spcPts val="0"/>
              </a:spcBef>
              <a:spcAft>
                <a:spcPts val="0"/>
              </a:spcAft>
              <a:buNone/>
            </a:pPr>
            <a:r>
              <a:rPr b="1" lang="en" sz="1800">
                <a:solidFill>
                  <a:schemeClr val="accent1"/>
                </a:solidFill>
                <a:latin typeface="Montserrat"/>
                <a:ea typeface="Montserrat"/>
                <a:cs typeface="Montserrat"/>
                <a:sym typeface="Montserrat"/>
              </a:rPr>
              <a:t>and the planet!</a:t>
            </a:r>
            <a:endParaRPr b="1" sz="1800">
              <a:solidFill>
                <a:schemeClr val="accent1"/>
              </a:solidFill>
              <a:latin typeface="Montserrat"/>
              <a:ea typeface="Montserrat"/>
              <a:cs typeface="Montserrat"/>
              <a:sym typeface="Montserrat"/>
            </a:endParaRPr>
          </a:p>
        </p:txBody>
      </p:sp>
      <p:pic>
        <p:nvPicPr>
          <p:cNvPr descr="School boy outline" id="611" name="Google Shape;611;p68"/>
          <p:cNvPicPr preferRelativeResize="0"/>
          <p:nvPr/>
        </p:nvPicPr>
        <p:blipFill rotWithShape="1">
          <a:blip r:embed="rId3">
            <a:alphaModFix/>
          </a:blip>
          <a:srcRect b="0" l="0" r="0" t="0"/>
          <a:stretch/>
        </p:blipFill>
        <p:spPr>
          <a:xfrm>
            <a:off x="2398153" y="5511458"/>
            <a:ext cx="733240" cy="733240"/>
          </a:xfrm>
          <a:prstGeom prst="rect">
            <a:avLst/>
          </a:prstGeom>
          <a:noFill/>
          <a:ln>
            <a:noFill/>
          </a:ln>
        </p:spPr>
      </p:pic>
      <p:pic>
        <p:nvPicPr>
          <p:cNvPr descr="School girl outline" id="612" name="Google Shape;612;p68"/>
          <p:cNvPicPr preferRelativeResize="0"/>
          <p:nvPr/>
        </p:nvPicPr>
        <p:blipFill rotWithShape="1">
          <a:blip r:embed="rId4">
            <a:alphaModFix/>
          </a:blip>
          <a:srcRect b="0" l="0" r="0" t="0"/>
          <a:stretch/>
        </p:blipFill>
        <p:spPr>
          <a:xfrm rot="-867873">
            <a:off x="2857870" y="5422001"/>
            <a:ext cx="741805" cy="741805"/>
          </a:xfrm>
          <a:prstGeom prst="rect">
            <a:avLst/>
          </a:prstGeom>
          <a:noFill/>
          <a:ln>
            <a:noFill/>
          </a:ln>
        </p:spPr>
      </p:pic>
      <p:pic>
        <p:nvPicPr>
          <p:cNvPr descr="Suburban scene outline" id="613" name="Google Shape;613;p68"/>
          <p:cNvPicPr preferRelativeResize="0"/>
          <p:nvPr/>
        </p:nvPicPr>
        <p:blipFill rotWithShape="1">
          <a:blip r:embed="rId5">
            <a:alphaModFix/>
          </a:blip>
          <a:srcRect b="0" l="0" r="0" t="0"/>
          <a:stretch/>
        </p:blipFill>
        <p:spPr>
          <a:xfrm>
            <a:off x="4264031" y="5395085"/>
            <a:ext cx="795640" cy="795640"/>
          </a:xfrm>
          <a:prstGeom prst="rect">
            <a:avLst/>
          </a:prstGeom>
          <a:noFill/>
          <a:ln>
            <a:noFill/>
          </a:ln>
        </p:spPr>
      </p:pic>
      <p:pic>
        <p:nvPicPr>
          <p:cNvPr id="614" name="Google Shape;614;p68" title="Teachers, (6).png"/>
          <p:cNvPicPr preferRelativeResize="0"/>
          <p:nvPr/>
        </p:nvPicPr>
        <p:blipFill rotWithShape="1">
          <a:blip r:embed="rId6">
            <a:alphaModFix/>
          </a:blip>
          <a:srcRect b="40005" l="30941" r="19440" t="9999"/>
          <a:stretch/>
        </p:blipFill>
        <p:spPr>
          <a:xfrm rot="1231536">
            <a:off x="5798010" y="5451948"/>
            <a:ext cx="818881" cy="10316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69"/>
          <p:cNvSpPr txBox="1"/>
          <p:nvPr>
            <p:ph idx="1" type="body"/>
          </p:nvPr>
        </p:nvSpPr>
        <p:spPr>
          <a:xfrm>
            <a:off x="510750" y="1182725"/>
            <a:ext cx="8713800" cy="5861700"/>
          </a:xfrm>
          <a:prstGeom prst="rect">
            <a:avLst/>
          </a:prstGeom>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770"/>
              <a:buNone/>
            </a:pPr>
            <a:r>
              <a:rPr lang="en" sz="1570"/>
              <a:t>You will be emailed this document and all links to the following resources:</a:t>
            </a:r>
            <a:endParaRPr sz="1570"/>
          </a:p>
          <a:p>
            <a:pPr indent="0" lvl="0" marL="0" rtl="0" algn="l">
              <a:lnSpc>
                <a:spcPct val="90000"/>
              </a:lnSpc>
              <a:spcBef>
                <a:spcPts val="800"/>
              </a:spcBef>
              <a:spcAft>
                <a:spcPts val="0"/>
              </a:spcAft>
              <a:buSzPts val="770"/>
              <a:buNone/>
            </a:pPr>
            <a:r>
              <a:t/>
            </a:r>
            <a:endParaRPr sz="1570"/>
          </a:p>
          <a:p>
            <a:pPr indent="-328295" lvl="0" marL="457200" rtl="0" algn="l">
              <a:lnSpc>
                <a:spcPct val="75000"/>
              </a:lnSpc>
              <a:spcBef>
                <a:spcPts val="700"/>
              </a:spcBef>
              <a:spcAft>
                <a:spcPts val="0"/>
              </a:spcAft>
              <a:buSzPts val="1570"/>
              <a:buAutoNum type="arabicPeriod"/>
            </a:pPr>
            <a:r>
              <a:rPr lang="en" sz="1570"/>
              <a:t>Our permissionless mindful spending tool, the DIMS - DOES IT MAKE SENSE?</a:t>
            </a:r>
            <a:r>
              <a:rPr baseline="30000" lang="en" sz="1570"/>
              <a:t>®</a:t>
            </a:r>
            <a:r>
              <a:rPr lang="en" sz="1570"/>
              <a:t> SCORE Calculator:</a:t>
            </a:r>
            <a:endParaRPr sz="1570"/>
          </a:p>
          <a:p>
            <a:pPr indent="0" lvl="0" marL="457200" rtl="0" algn="l">
              <a:lnSpc>
                <a:spcPct val="75000"/>
              </a:lnSpc>
              <a:spcBef>
                <a:spcPts val="700"/>
              </a:spcBef>
              <a:spcAft>
                <a:spcPts val="0"/>
              </a:spcAft>
              <a:buNone/>
            </a:pPr>
            <a:r>
              <a:rPr lang="en" sz="1570" u="sng">
                <a:solidFill>
                  <a:schemeClr val="hlink"/>
                </a:solidFill>
                <a:hlinkClick r:id="rId3"/>
              </a:rPr>
              <a:t>www.giftingsense.org</a:t>
            </a:r>
            <a:endParaRPr sz="1570"/>
          </a:p>
          <a:p>
            <a:pPr indent="0" lvl="0" marL="457200" rtl="0" algn="l">
              <a:lnSpc>
                <a:spcPct val="75000"/>
              </a:lnSpc>
              <a:spcBef>
                <a:spcPts val="700"/>
              </a:spcBef>
              <a:spcAft>
                <a:spcPts val="0"/>
              </a:spcAft>
              <a:buNone/>
            </a:pPr>
            <a:r>
              <a:t/>
            </a:r>
            <a:endParaRPr sz="1570"/>
          </a:p>
          <a:p>
            <a:pPr indent="-328295" lvl="0" marL="457200" rtl="0" algn="l">
              <a:lnSpc>
                <a:spcPct val="75000"/>
              </a:lnSpc>
              <a:spcBef>
                <a:spcPts val="700"/>
              </a:spcBef>
              <a:spcAft>
                <a:spcPts val="0"/>
              </a:spcAft>
              <a:buSzPts val="1570"/>
              <a:buAutoNum type="arabicPeriod"/>
            </a:pPr>
            <a:r>
              <a:rPr lang="en" sz="1570"/>
              <a:t>The How It Works page: </a:t>
            </a:r>
            <a:endParaRPr sz="1570"/>
          </a:p>
          <a:p>
            <a:pPr indent="0" lvl="0" marL="457200" rtl="0" algn="l">
              <a:lnSpc>
                <a:spcPct val="75000"/>
              </a:lnSpc>
              <a:spcBef>
                <a:spcPts val="700"/>
              </a:spcBef>
              <a:spcAft>
                <a:spcPts val="0"/>
              </a:spcAft>
              <a:buNone/>
            </a:pPr>
            <a:r>
              <a:rPr lang="en" sz="1570" u="sng">
                <a:solidFill>
                  <a:schemeClr val="hlink"/>
                </a:solidFill>
                <a:hlinkClick r:id="rId4"/>
              </a:rPr>
              <a:t>https://giftingsense.org/how-it-works/</a:t>
            </a:r>
            <a:endParaRPr sz="1570"/>
          </a:p>
          <a:p>
            <a:pPr indent="0" lvl="0" marL="457200" rtl="0" algn="l">
              <a:lnSpc>
                <a:spcPct val="75000"/>
              </a:lnSpc>
              <a:spcBef>
                <a:spcPts val="700"/>
              </a:spcBef>
              <a:spcAft>
                <a:spcPts val="0"/>
              </a:spcAft>
              <a:buNone/>
            </a:pPr>
            <a:r>
              <a:t/>
            </a:r>
            <a:endParaRPr sz="1570"/>
          </a:p>
          <a:p>
            <a:pPr indent="-328295" lvl="0" marL="457200" rtl="0" algn="l">
              <a:lnSpc>
                <a:spcPct val="75000"/>
              </a:lnSpc>
              <a:spcBef>
                <a:spcPts val="700"/>
              </a:spcBef>
              <a:spcAft>
                <a:spcPts val="0"/>
              </a:spcAft>
              <a:buSzPts val="1570"/>
              <a:buAutoNum type="arabicPeriod"/>
            </a:pPr>
            <a:r>
              <a:rPr lang="en" sz="1570"/>
              <a:t>The Worth-the-Wait Goal Tracker:</a:t>
            </a:r>
            <a:endParaRPr sz="1570"/>
          </a:p>
          <a:p>
            <a:pPr indent="0" lvl="0" marL="457200" rtl="0" algn="l">
              <a:lnSpc>
                <a:spcPct val="75000"/>
              </a:lnSpc>
              <a:spcBef>
                <a:spcPts val="700"/>
              </a:spcBef>
              <a:spcAft>
                <a:spcPts val="0"/>
              </a:spcAft>
              <a:buNone/>
            </a:pPr>
            <a:r>
              <a:rPr lang="en" sz="1570" u="sng">
                <a:solidFill>
                  <a:schemeClr val="hlink"/>
                </a:solidFill>
                <a:hlinkClick r:id="rId5"/>
              </a:rPr>
              <a:t>https://giftingsense.org/7-ways-to-score-money-smarts-with-the-2026-fifa-world-cup/</a:t>
            </a:r>
            <a:endParaRPr sz="1570"/>
          </a:p>
          <a:p>
            <a:pPr indent="0" lvl="0" marL="457200" rtl="0" algn="l">
              <a:lnSpc>
                <a:spcPct val="75000"/>
              </a:lnSpc>
              <a:spcBef>
                <a:spcPts val="700"/>
              </a:spcBef>
              <a:spcAft>
                <a:spcPts val="0"/>
              </a:spcAft>
              <a:buNone/>
            </a:pPr>
            <a:r>
              <a:t/>
            </a:r>
            <a:endParaRPr sz="1570"/>
          </a:p>
          <a:p>
            <a:pPr indent="-328295" lvl="0" marL="457200" rtl="0" algn="l">
              <a:lnSpc>
                <a:spcPct val="75000"/>
              </a:lnSpc>
              <a:spcBef>
                <a:spcPts val="700"/>
              </a:spcBef>
              <a:spcAft>
                <a:spcPts val="0"/>
              </a:spcAft>
              <a:buSzPts val="1570"/>
              <a:buAutoNum type="arabicPeriod"/>
            </a:pPr>
            <a:r>
              <a:rPr lang="en" sz="1570"/>
              <a:t>Additional lesson plans/ activities/ resources available for every quarter of the year</a:t>
            </a:r>
            <a:endParaRPr sz="1570"/>
          </a:p>
          <a:p>
            <a:pPr indent="0" lvl="0" marL="457200" rtl="0" algn="l">
              <a:lnSpc>
                <a:spcPct val="75000"/>
              </a:lnSpc>
              <a:spcBef>
                <a:spcPts val="700"/>
              </a:spcBef>
              <a:spcAft>
                <a:spcPts val="0"/>
              </a:spcAft>
              <a:buNone/>
            </a:pPr>
            <a:r>
              <a:rPr lang="en" sz="1570" u="sng">
                <a:solidFill>
                  <a:schemeClr val="hlink"/>
                </a:solidFill>
                <a:hlinkClick r:id="rId6"/>
              </a:rPr>
              <a:t>https://giftingsense.org/for-teachers/</a:t>
            </a:r>
            <a:endParaRPr sz="1570"/>
          </a:p>
          <a:p>
            <a:pPr indent="0" lvl="0" marL="457200" rtl="0" algn="l">
              <a:lnSpc>
                <a:spcPct val="75000"/>
              </a:lnSpc>
              <a:spcBef>
                <a:spcPts val="700"/>
              </a:spcBef>
              <a:spcAft>
                <a:spcPts val="0"/>
              </a:spcAft>
              <a:buNone/>
            </a:pPr>
            <a:r>
              <a:t/>
            </a:r>
            <a:endParaRPr sz="1570"/>
          </a:p>
          <a:p>
            <a:pPr indent="-328295" lvl="0" marL="457200" rtl="0" algn="l">
              <a:lnSpc>
                <a:spcPct val="75000"/>
              </a:lnSpc>
              <a:spcBef>
                <a:spcPts val="700"/>
              </a:spcBef>
              <a:spcAft>
                <a:spcPts val="0"/>
              </a:spcAft>
              <a:buSzPts val="1570"/>
              <a:buAutoNum type="arabicPeriod"/>
            </a:pPr>
            <a:r>
              <a:rPr lang="en" sz="1570"/>
              <a:t>Educator FAQs </a:t>
            </a:r>
            <a:r>
              <a:rPr lang="en" sz="1570" u="sng">
                <a:solidFill>
                  <a:schemeClr val="hlink"/>
                </a:solidFill>
                <a:hlinkClick r:id="rId7"/>
              </a:rPr>
              <a:t>https://giftingsense.org/what-we-have-learned-delivering-workshops/</a:t>
            </a:r>
            <a:r>
              <a:rPr lang="en" sz="1570"/>
              <a:t> </a:t>
            </a:r>
            <a:endParaRPr sz="1570"/>
          </a:p>
          <a:p>
            <a:pPr indent="0" lvl="0" marL="457200" rtl="0" algn="l">
              <a:lnSpc>
                <a:spcPct val="75000"/>
              </a:lnSpc>
              <a:spcBef>
                <a:spcPts val="700"/>
              </a:spcBef>
              <a:spcAft>
                <a:spcPts val="0"/>
              </a:spcAft>
              <a:buNone/>
            </a:pPr>
            <a:r>
              <a:rPr lang="en" sz="1570"/>
              <a:t>(Don’t forget </a:t>
            </a:r>
            <a:r>
              <a:rPr lang="en" sz="1570" u="sng">
                <a:solidFill>
                  <a:schemeClr val="lt2"/>
                </a:solidFill>
                <a:hlinkClick r:id="rId8">
                  <a:extLst>
                    <a:ext uri="{A12FA001-AC4F-418D-AE19-62706E023703}">
                      <ahyp:hlinkClr val="tx"/>
                    </a:ext>
                  </a:extLst>
                </a:hlinkClick>
              </a:rPr>
              <a:t>FAQs</a:t>
            </a:r>
            <a:r>
              <a:rPr lang="en" sz="1570"/>
              <a:t> + </a:t>
            </a:r>
            <a:r>
              <a:rPr lang="en" sz="1570" u="sng">
                <a:solidFill>
                  <a:schemeClr val="lt2"/>
                </a:solidFill>
                <a:hlinkClick r:id="rId9">
                  <a:extLst>
                    <a:ext uri="{A12FA001-AC4F-418D-AE19-62706E023703}">
                      <ahyp:hlinkClr val="tx"/>
                    </a:ext>
                  </a:extLst>
                </a:hlinkClick>
              </a:rPr>
              <a:t>Extended FAQs</a:t>
            </a:r>
            <a:r>
              <a:rPr lang="en" sz="1570"/>
              <a:t>)</a:t>
            </a:r>
            <a:endParaRPr sz="1570"/>
          </a:p>
          <a:p>
            <a:pPr indent="0" lvl="0" marL="457200" rtl="0" algn="l">
              <a:lnSpc>
                <a:spcPct val="75000"/>
              </a:lnSpc>
              <a:spcBef>
                <a:spcPts val="700"/>
              </a:spcBef>
              <a:spcAft>
                <a:spcPts val="0"/>
              </a:spcAft>
              <a:buNone/>
            </a:pPr>
            <a:r>
              <a:t/>
            </a:r>
            <a:endParaRPr sz="1570"/>
          </a:p>
          <a:p>
            <a:pPr indent="0" lvl="0" marL="0" rtl="0" algn="l">
              <a:lnSpc>
                <a:spcPct val="75000"/>
              </a:lnSpc>
              <a:spcBef>
                <a:spcPts val="700"/>
              </a:spcBef>
              <a:spcAft>
                <a:spcPts val="0"/>
              </a:spcAft>
              <a:buSzPts val="770"/>
              <a:buNone/>
            </a:pPr>
            <a:r>
              <a:t/>
            </a:r>
            <a:endParaRPr sz="1570"/>
          </a:p>
          <a:p>
            <a:pPr indent="0" lvl="0" marL="0" rtl="0" algn="l">
              <a:lnSpc>
                <a:spcPct val="75000"/>
              </a:lnSpc>
              <a:spcBef>
                <a:spcPts val="700"/>
              </a:spcBef>
              <a:spcAft>
                <a:spcPts val="0"/>
              </a:spcAft>
              <a:buSzPts val="770"/>
              <a:buNone/>
            </a:pPr>
            <a:r>
              <a:t/>
            </a:r>
            <a:endParaRPr sz="1570"/>
          </a:p>
          <a:p>
            <a:pPr indent="0" lvl="0" marL="0" rtl="0" algn="l">
              <a:lnSpc>
                <a:spcPct val="75000"/>
              </a:lnSpc>
              <a:spcBef>
                <a:spcPts val="700"/>
              </a:spcBef>
              <a:spcAft>
                <a:spcPts val="0"/>
              </a:spcAft>
              <a:buSzPts val="770"/>
              <a:buNone/>
            </a:pPr>
            <a:r>
              <a:t/>
            </a:r>
            <a:endParaRPr sz="939"/>
          </a:p>
          <a:p>
            <a:pPr indent="0" lvl="0" marL="0" rtl="0" algn="l">
              <a:lnSpc>
                <a:spcPct val="75000"/>
              </a:lnSpc>
              <a:spcBef>
                <a:spcPts val="700"/>
              </a:spcBef>
              <a:spcAft>
                <a:spcPts val="0"/>
              </a:spcAft>
              <a:buSzPts val="770"/>
              <a:buNone/>
            </a:pPr>
            <a:r>
              <a:t/>
            </a:r>
            <a:endParaRPr sz="939"/>
          </a:p>
        </p:txBody>
      </p:sp>
      <p:sp>
        <p:nvSpPr>
          <p:cNvPr id="620" name="Google Shape;620;p69"/>
          <p:cNvSpPr txBox="1"/>
          <p:nvPr>
            <p:ph type="title"/>
          </p:nvPr>
        </p:nvSpPr>
        <p:spPr>
          <a:xfrm>
            <a:off x="660150" y="165475"/>
            <a:ext cx="8280900" cy="9399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lt1"/>
              </a:buClr>
              <a:buSzPts val="3300"/>
              <a:buFont typeface="Geo"/>
              <a:buNone/>
            </a:pPr>
            <a:r>
              <a:rPr lang="en" sz="3200"/>
              <a:t>Resources</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4"/>
          <p:cNvSpPr/>
          <p:nvPr/>
        </p:nvSpPr>
        <p:spPr>
          <a:xfrm>
            <a:off x="663784" y="1745150"/>
            <a:ext cx="8250300" cy="13167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D9EEB"/>
              </a:solidFill>
              <a:latin typeface="Montserrat Medium"/>
              <a:ea typeface="Montserrat Medium"/>
              <a:cs typeface="Montserrat Medium"/>
              <a:sym typeface="Montserrat Medium"/>
            </a:endParaRPr>
          </a:p>
        </p:txBody>
      </p:sp>
      <p:sp>
        <p:nvSpPr>
          <p:cNvPr id="332" name="Google Shape;332;p44"/>
          <p:cNvSpPr txBox="1"/>
          <p:nvPr>
            <p:ph type="title"/>
          </p:nvPr>
        </p:nvSpPr>
        <p:spPr>
          <a:xfrm>
            <a:off x="1071382" y="1924481"/>
            <a:ext cx="7458600" cy="930600"/>
          </a:xfrm>
          <a:prstGeom prst="rect">
            <a:avLst/>
          </a:prstGeom>
          <a:noFill/>
          <a:ln>
            <a:noFill/>
          </a:ln>
        </p:spPr>
        <p:txBody>
          <a:bodyPr anchorCtr="0" anchor="ctr" bIns="34275" lIns="68575" spcFirstLastPara="1" rIns="68575" wrap="square" tIns="34275">
            <a:noAutofit/>
          </a:bodyPr>
          <a:lstStyle/>
          <a:p>
            <a:pPr indent="0" lvl="0" marL="0" rtl="0" algn="ctr">
              <a:spcBef>
                <a:spcPts val="1000"/>
              </a:spcBef>
              <a:spcAft>
                <a:spcPts val="0"/>
              </a:spcAft>
              <a:buSzPts val="990"/>
              <a:buNone/>
            </a:pPr>
            <a:r>
              <a:rPr lang="en" sz="2500"/>
              <a:t> </a:t>
            </a:r>
            <a:r>
              <a:rPr lang="en" sz="2500"/>
              <a:t> 🧠 </a:t>
            </a:r>
            <a:r>
              <a:rPr lang="en" sz="1820"/>
              <a:t>Allow you to experience firsthand how</a:t>
            </a:r>
            <a:r>
              <a:rPr lang="en" sz="1820"/>
              <a:t> and why mindful spending</a:t>
            </a:r>
            <a:r>
              <a:rPr lang="en" sz="1820"/>
              <a:t> lessons naturally reveal to students that </a:t>
            </a:r>
            <a:r>
              <a:rPr i="1" lang="en" sz="1820" u="sng"/>
              <a:t>anyone</a:t>
            </a:r>
            <a:r>
              <a:rPr lang="en" sz="1820"/>
              <a:t> can get and use financial information.</a:t>
            </a:r>
            <a:endParaRPr sz="1820"/>
          </a:p>
        </p:txBody>
      </p:sp>
      <p:sp>
        <p:nvSpPr>
          <p:cNvPr id="333" name="Google Shape;333;p44"/>
          <p:cNvSpPr txBox="1"/>
          <p:nvPr/>
        </p:nvSpPr>
        <p:spPr>
          <a:xfrm>
            <a:off x="1047985" y="2308080"/>
            <a:ext cx="294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grpSp>
        <p:nvGrpSpPr>
          <p:cNvPr id="334" name="Google Shape;334;p44"/>
          <p:cNvGrpSpPr/>
          <p:nvPr/>
        </p:nvGrpSpPr>
        <p:grpSpPr>
          <a:xfrm>
            <a:off x="663734" y="3359874"/>
            <a:ext cx="8249999" cy="1316640"/>
            <a:chOff x="820500" y="4321901"/>
            <a:chExt cx="5682600" cy="1645800"/>
          </a:xfrm>
        </p:grpSpPr>
        <p:sp>
          <p:nvSpPr>
            <p:cNvPr id="335" name="Google Shape;335;p44"/>
            <p:cNvSpPr/>
            <p:nvPr/>
          </p:nvSpPr>
          <p:spPr>
            <a:xfrm>
              <a:off x="820500" y="4321901"/>
              <a:ext cx="5682600" cy="1645800"/>
            </a:xfrm>
            <a:prstGeom prst="roundRect">
              <a:avLst>
                <a:gd fmla="val 16667" name="adj"/>
              </a:avLst>
            </a:prstGeom>
            <a:solidFill>
              <a:srgbClr val="36862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336" name="Google Shape;336;p44"/>
            <p:cNvSpPr txBox="1"/>
            <p:nvPr/>
          </p:nvSpPr>
          <p:spPr>
            <a:xfrm>
              <a:off x="919100" y="4418266"/>
              <a:ext cx="5517000" cy="1404600"/>
            </a:xfrm>
            <a:prstGeom prst="rect">
              <a:avLst/>
            </a:prstGeom>
            <a:noFill/>
            <a:ln>
              <a:noFill/>
            </a:ln>
          </p:spPr>
          <p:txBody>
            <a:bodyPr anchorCtr="0" anchor="ctr" bIns="91425" lIns="91425" spcFirstLastPara="1" rIns="91425" wrap="square" tIns="91425">
              <a:spAutoFit/>
            </a:bodyPr>
            <a:lstStyle/>
            <a:p>
              <a:pPr indent="0" lvl="0" marL="0" rtl="0" algn="ctr">
                <a:spcBef>
                  <a:spcPts val="1000"/>
                </a:spcBef>
                <a:spcAft>
                  <a:spcPts val="0"/>
                </a:spcAft>
                <a:buNone/>
              </a:pPr>
              <a:r>
                <a:rPr b="1" lang="en" sz="2500">
                  <a:solidFill>
                    <a:schemeClr val="accent1"/>
                  </a:solidFill>
                  <a:latin typeface="Montserrat"/>
                  <a:ea typeface="Montserrat"/>
                  <a:cs typeface="Montserrat"/>
                  <a:sym typeface="Montserrat"/>
                </a:rPr>
                <a:t>⚡</a:t>
              </a:r>
              <a:r>
                <a:rPr b="1" lang="en" sz="1820">
                  <a:solidFill>
                    <a:schemeClr val="accent1"/>
                  </a:solidFill>
                  <a:latin typeface="Montserrat"/>
                  <a:ea typeface="Montserrat"/>
                  <a:cs typeface="Montserrat"/>
                  <a:sym typeface="Montserrat"/>
                </a:rPr>
                <a:t> </a:t>
              </a:r>
              <a:r>
                <a:rPr b="1" lang="en" sz="1800">
                  <a:solidFill>
                    <a:srgbClr val="FFFFFF"/>
                  </a:solidFill>
                  <a:latin typeface="Montserrat"/>
                  <a:ea typeface="Montserrat"/>
                  <a:cs typeface="Montserrat"/>
                  <a:sym typeface="Montserrat"/>
                </a:rPr>
                <a:t>Allow you to experience firsthand how our permissionless</a:t>
              </a:r>
              <a:endParaRPr b="1" sz="18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1800">
                  <a:solidFill>
                    <a:srgbClr val="FFFFFF"/>
                  </a:solidFill>
                  <a:latin typeface="Montserrat"/>
                  <a:ea typeface="Montserrat"/>
                  <a:cs typeface="Montserrat"/>
                  <a:sym typeface="Montserrat"/>
                </a:rPr>
                <a:t>(no paywall, registration, </a:t>
              </a:r>
              <a:r>
                <a:rPr b="1" i="1" lang="en" sz="1800" u="sng">
                  <a:solidFill>
                    <a:srgbClr val="FFFFFF"/>
                  </a:solidFill>
                  <a:latin typeface="Montserrat"/>
                  <a:ea typeface="Montserrat"/>
                  <a:cs typeface="Montserrat"/>
                  <a:sym typeface="Montserrat"/>
                </a:rPr>
                <a:t>or</a:t>
              </a:r>
              <a:r>
                <a:rPr b="1" lang="en" sz="1800">
                  <a:solidFill>
                    <a:srgbClr val="FFFFFF"/>
                  </a:solidFill>
                  <a:latin typeface="Montserrat"/>
                  <a:ea typeface="Montserrat"/>
                  <a:cs typeface="Montserrat"/>
                  <a:sym typeface="Montserrat"/>
                </a:rPr>
                <a:t> login) mindful spending tool</a:t>
              </a:r>
              <a:endParaRPr b="1" sz="1800">
                <a:solidFill>
                  <a:srgbClr val="FFFFFF"/>
                </a:solidFill>
                <a:latin typeface="Montserrat"/>
                <a:ea typeface="Montserrat"/>
                <a:cs typeface="Montserrat"/>
                <a:sym typeface="Montserrat"/>
              </a:endParaRPr>
            </a:p>
            <a:p>
              <a:pPr indent="0" lvl="0" marL="0" rtl="0" algn="ctr">
                <a:spcBef>
                  <a:spcPts val="0"/>
                </a:spcBef>
                <a:spcAft>
                  <a:spcPts val="0"/>
                </a:spcAft>
                <a:buNone/>
              </a:pPr>
              <a:r>
                <a:rPr b="1" lang="en" sz="1800">
                  <a:solidFill>
                    <a:srgbClr val="FFFFFF"/>
                  </a:solidFill>
                  <a:latin typeface="Montserrat"/>
                  <a:ea typeface="Montserrat"/>
                  <a:cs typeface="Montserrat"/>
                  <a:sym typeface="Montserrat"/>
                </a:rPr>
                <a:t>drives deep student engagement. </a:t>
              </a:r>
              <a:endParaRPr sz="1200">
                <a:solidFill>
                  <a:srgbClr val="FFFFFF"/>
                </a:solidFill>
                <a:latin typeface="Montserrat Medium"/>
                <a:ea typeface="Montserrat Medium"/>
                <a:cs typeface="Montserrat Medium"/>
                <a:sym typeface="Montserrat Medium"/>
              </a:endParaRPr>
            </a:p>
          </p:txBody>
        </p:sp>
      </p:grpSp>
      <p:grpSp>
        <p:nvGrpSpPr>
          <p:cNvPr id="337" name="Google Shape;337;p44"/>
          <p:cNvGrpSpPr/>
          <p:nvPr/>
        </p:nvGrpSpPr>
        <p:grpSpPr>
          <a:xfrm>
            <a:off x="663708" y="4974662"/>
            <a:ext cx="8249999" cy="1316640"/>
            <a:chOff x="820500" y="6218450"/>
            <a:chExt cx="5682600" cy="1645800"/>
          </a:xfrm>
        </p:grpSpPr>
        <p:sp>
          <p:nvSpPr>
            <p:cNvPr id="338" name="Google Shape;338;p44"/>
            <p:cNvSpPr/>
            <p:nvPr/>
          </p:nvSpPr>
          <p:spPr>
            <a:xfrm>
              <a:off x="820500" y="6218450"/>
              <a:ext cx="5682600" cy="1645800"/>
            </a:xfrm>
            <a:prstGeom prst="roundRect">
              <a:avLst>
                <a:gd fmla="val 16667" name="adj"/>
              </a:avLst>
            </a:prstGeom>
            <a:solidFill>
              <a:srgbClr val="C7478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339" name="Google Shape;339;p44"/>
            <p:cNvSpPr txBox="1"/>
            <p:nvPr/>
          </p:nvSpPr>
          <p:spPr>
            <a:xfrm>
              <a:off x="993307" y="6340990"/>
              <a:ext cx="5328600" cy="14046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1000"/>
                </a:spcAft>
                <a:buNone/>
              </a:pPr>
              <a:r>
                <a:rPr b="1" lang="en" sz="2500">
                  <a:solidFill>
                    <a:schemeClr val="accent1"/>
                  </a:solidFill>
                  <a:latin typeface="Montserrat"/>
                  <a:ea typeface="Montserrat"/>
                  <a:cs typeface="Montserrat"/>
                  <a:sym typeface="Montserrat"/>
                </a:rPr>
                <a:t>💡</a:t>
              </a:r>
              <a:r>
                <a:rPr b="1" lang="en" sz="1820">
                  <a:solidFill>
                    <a:schemeClr val="accent1"/>
                  </a:solidFill>
                  <a:latin typeface="Montserrat"/>
                  <a:ea typeface="Montserrat"/>
                  <a:cs typeface="Montserrat"/>
                  <a:sym typeface="Montserrat"/>
                </a:rPr>
                <a:t> </a:t>
              </a:r>
              <a:r>
                <a:rPr b="1" lang="en" sz="1800">
                  <a:solidFill>
                    <a:srgbClr val="FFFFFF"/>
                  </a:solidFill>
                  <a:latin typeface="Montserrat"/>
                  <a:ea typeface="Montserrat"/>
                  <a:cs typeface="Montserrat"/>
                  <a:sym typeface="Montserrat"/>
                </a:rPr>
                <a:t>Reveal</a:t>
              </a:r>
              <a:r>
                <a:rPr b="1" lang="en" sz="1800">
                  <a:solidFill>
                    <a:srgbClr val="FFFFFF"/>
                  </a:solidFill>
                  <a:latin typeface="Montserrat"/>
                  <a:ea typeface="Montserrat"/>
                  <a:cs typeface="Montserrat"/>
                  <a:sym typeface="Montserrat"/>
                </a:rPr>
                <a:t> why t</a:t>
              </a:r>
              <a:r>
                <a:rPr b="1" lang="en" sz="1800">
                  <a:solidFill>
                    <a:srgbClr val="FFFFFF"/>
                  </a:solidFill>
                  <a:latin typeface="Montserrat"/>
                  <a:ea typeface="Montserrat"/>
                  <a:cs typeface="Montserrat"/>
                  <a:sym typeface="Montserrat"/>
                </a:rPr>
                <a:t>hinking-before-buying workshops are something you can easily deliver to your own students in your own classroom. We’ll show you how. </a:t>
              </a:r>
              <a:endParaRPr sz="2000">
                <a:solidFill>
                  <a:srgbClr val="FFFFFF"/>
                </a:solidFill>
                <a:latin typeface="Montserrat Medium"/>
                <a:ea typeface="Montserrat Medium"/>
                <a:cs typeface="Montserrat Medium"/>
                <a:sym typeface="Montserrat Medium"/>
              </a:endParaRPr>
            </a:p>
          </p:txBody>
        </p:sp>
      </p:grpSp>
      <p:sp>
        <p:nvSpPr>
          <p:cNvPr id="340" name="Google Shape;340;p44"/>
          <p:cNvSpPr txBox="1"/>
          <p:nvPr/>
        </p:nvSpPr>
        <p:spPr>
          <a:xfrm>
            <a:off x="1185581" y="877820"/>
            <a:ext cx="7241100" cy="6771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Clr>
                <a:schemeClr val="lt1"/>
              </a:buClr>
              <a:buSzPts val="3300"/>
              <a:buFont typeface="Geo"/>
              <a:buNone/>
            </a:pPr>
            <a:r>
              <a:rPr b="1" lang="en" sz="3200">
                <a:solidFill>
                  <a:schemeClr val="accent1"/>
                </a:solidFill>
                <a:latin typeface="Montserrat"/>
                <a:ea typeface="Montserrat"/>
                <a:cs typeface="Montserrat"/>
                <a:sym typeface="Montserrat"/>
              </a:rPr>
              <a:t>Session Objectives:</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1000"/>
                                        <p:tgtEl>
                                          <p:spTgt spid="33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p:nvPr/>
        </p:nvSpPr>
        <p:spPr>
          <a:xfrm>
            <a:off x="281118" y="3653330"/>
            <a:ext cx="1930500" cy="1165500"/>
          </a:xfrm>
          <a:prstGeom prst="ellipse">
            <a:avLst/>
          </a:prstGeom>
          <a:solidFill>
            <a:srgbClr val="C7478F"/>
          </a:solidFill>
          <a:ln cap="flat" cmpd="sng" w="9525">
            <a:solidFill>
              <a:srgbClr val="C747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latin typeface="Montserrat"/>
              <a:ea typeface="Montserrat"/>
              <a:cs typeface="Montserrat"/>
              <a:sym typeface="Montserrat"/>
            </a:endParaRPr>
          </a:p>
        </p:txBody>
      </p:sp>
      <p:sp>
        <p:nvSpPr>
          <p:cNvPr id="346" name="Google Shape;346;p45"/>
          <p:cNvSpPr/>
          <p:nvPr/>
        </p:nvSpPr>
        <p:spPr>
          <a:xfrm>
            <a:off x="281118" y="1863960"/>
            <a:ext cx="1930500" cy="1165500"/>
          </a:xfrm>
          <a:prstGeom prst="ellipse">
            <a:avLst/>
          </a:prstGeom>
          <a:solidFill>
            <a:srgbClr val="6D9EEB"/>
          </a:solidFill>
          <a:ln cap="flat" cmpd="sng" w="9525">
            <a:solidFill>
              <a:srgbClr val="80B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latin typeface="Montserrat"/>
              <a:ea typeface="Montserrat"/>
              <a:cs typeface="Montserrat"/>
              <a:sym typeface="Montserrat"/>
            </a:endParaRPr>
          </a:p>
        </p:txBody>
      </p:sp>
      <p:sp>
        <p:nvSpPr>
          <p:cNvPr id="347" name="Google Shape;347;p45"/>
          <p:cNvSpPr/>
          <p:nvPr/>
        </p:nvSpPr>
        <p:spPr>
          <a:xfrm>
            <a:off x="281170" y="5442700"/>
            <a:ext cx="1930500" cy="1165500"/>
          </a:xfrm>
          <a:prstGeom prst="ellipse">
            <a:avLst/>
          </a:prstGeom>
          <a:solidFill>
            <a:srgbClr val="368626"/>
          </a:solidFill>
          <a:ln cap="flat" cmpd="sng" w="9525">
            <a:solidFill>
              <a:srgbClr val="36862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latin typeface="Montserrat"/>
              <a:ea typeface="Montserrat"/>
              <a:cs typeface="Montserrat"/>
              <a:sym typeface="Montserrat"/>
            </a:endParaRPr>
          </a:p>
        </p:txBody>
      </p:sp>
      <p:sp>
        <p:nvSpPr>
          <p:cNvPr id="348" name="Google Shape;348;p45"/>
          <p:cNvSpPr txBox="1"/>
          <p:nvPr/>
        </p:nvSpPr>
        <p:spPr>
          <a:xfrm>
            <a:off x="387050" y="2234725"/>
            <a:ext cx="1690200" cy="3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accent1"/>
                </a:solidFill>
                <a:latin typeface="Montserrat"/>
                <a:ea typeface="Montserrat"/>
                <a:cs typeface="Montserrat"/>
                <a:sym typeface="Montserrat"/>
              </a:rPr>
              <a:t>Engaging</a:t>
            </a:r>
            <a:endParaRPr b="1" sz="1900">
              <a:solidFill>
                <a:schemeClr val="accent1"/>
              </a:solidFill>
              <a:latin typeface="Montserrat"/>
              <a:ea typeface="Montserrat"/>
              <a:cs typeface="Montserrat"/>
              <a:sym typeface="Montserrat"/>
            </a:endParaRPr>
          </a:p>
        </p:txBody>
      </p:sp>
      <p:sp>
        <p:nvSpPr>
          <p:cNvPr id="349" name="Google Shape;349;p45"/>
          <p:cNvSpPr txBox="1"/>
          <p:nvPr/>
        </p:nvSpPr>
        <p:spPr>
          <a:xfrm>
            <a:off x="281119" y="2234727"/>
            <a:ext cx="294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350" name="Google Shape;350;p45"/>
          <p:cNvSpPr txBox="1"/>
          <p:nvPr/>
        </p:nvSpPr>
        <p:spPr>
          <a:xfrm>
            <a:off x="318980" y="4043913"/>
            <a:ext cx="1854900" cy="3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accent1"/>
                </a:solidFill>
                <a:latin typeface="Montserrat"/>
                <a:ea typeface="Montserrat"/>
                <a:cs typeface="Montserrat"/>
                <a:sym typeface="Montserrat"/>
              </a:rPr>
              <a:t>Powerful</a:t>
            </a:r>
            <a:endParaRPr b="1" sz="1900">
              <a:solidFill>
                <a:schemeClr val="accent1"/>
              </a:solidFill>
              <a:latin typeface="Montserrat"/>
              <a:ea typeface="Montserrat"/>
              <a:cs typeface="Montserrat"/>
              <a:sym typeface="Montserrat"/>
            </a:endParaRPr>
          </a:p>
        </p:txBody>
      </p:sp>
      <p:sp>
        <p:nvSpPr>
          <p:cNvPr id="351" name="Google Shape;351;p45"/>
          <p:cNvSpPr txBox="1"/>
          <p:nvPr/>
        </p:nvSpPr>
        <p:spPr>
          <a:xfrm>
            <a:off x="318980" y="5786543"/>
            <a:ext cx="1854900" cy="3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accent1"/>
                </a:solidFill>
                <a:latin typeface="Montserrat"/>
                <a:ea typeface="Montserrat"/>
                <a:cs typeface="Montserrat"/>
                <a:sym typeface="Montserrat"/>
              </a:rPr>
              <a:t>Sticky</a:t>
            </a:r>
            <a:endParaRPr b="1" sz="1900">
              <a:solidFill>
                <a:schemeClr val="accent1"/>
              </a:solidFill>
              <a:latin typeface="Montserrat"/>
              <a:ea typeface="Montserrat"/>
              <a:cs typeface="Montserrat"/>
              <a:sym typeface="Montserrat"/>
            </a:endParaRPr>
          </a:p>
        </p:txBody>
      </p:sp>
      <p:sp>
        <p:nvSpPr>
          <p:cNvPr id="352" name="Google Shape;352;p45"/>
          <p:cNvSpPr txBox="1"/>
          <p:nvPr>
            <p:ph type="title"/>
          </p:nvPr>
        </p:nvSpPr>
        <p:spPr>
          <a:xfrm>
            <a:off x="597516" y="250820"/>
            <a:ext cx="8406000" cy="1414200"/>
          </a:xfrm>
          <a:prstGeom prst="rect">
            <a:avLst/>
          </a:prstGeom>
          <a:noFill/>
          <a:ln>
            <a:noFill/>
          </a:ln>
        </p:spPr>
        <p:txBody>
          <a:bodyPr anchorCtr="0" anchor="ctr" bIns="34275" lIns="68575" spcFirstLastPara="1" rIns="68575" wrap="square" tIns="34275">
            <a:noAutofit/>
          </a:bodyPr>
          <a:lstStyle/>
          <a:p>
            <a:pPr indent="0" lvl="0" marL="0" rtl="0" algn="ctr">
              <a:spcBef>
                <a:spcPts val="1000"/>
              </a:spcBef>
              <a:spcAft>
                <a:spcPts val="0"/>
              </a:spcAft>
              <a:buNone/>
            </a:pPr>
            <a:r>
              <a:rPr lang="en" sz="3100"/>
              <a:t>Thinking Before Buying</a:t>
            </a:r>
            <a:endParaRPr sz="3100"/>
          </a:p>
          <a:p>
            <a:pPr indent="0" lvl="0" marL="0" rtl="0" algn="ctr">
              <a:spcBef>
                <a:spcPts val="1000"/>
              </a:spcBef>
              <a:spcAft>
                <a:spcPts val="1000"/>
              </a:spcAft>
              <a:buNone/>
            </a:pPr>
            <a:r>
              <a:rPr lang="en" sz="3100"/>
              <a:t>Workshops Are:</a:t>
            </a:r>
            <a:endParaRPr sz="3100"/>
          </a:p>
        </p:txBody>
      </p:sp>
      <p:sp>
        <p:nvSpPr>
          <p:cNvPr id="353" name="Google Shape;353;p45"/>
          <p:cNvSpPr txBox="1"/>
          <p:nvPr/>
        </p:nvSpPr>
        <p:spPr>
          <a:xfrm>
            <a:off x="2567250" y="1922880"/>
            <a:ext cx="6753000" cy="1017000"/>
          </a:xfrm>
          <a:prstGeom prst="rect">
            <a:avLst/>
          </a:prstGeom>
          <a:noFill/>
          <a:ln>
            <a:noFill/>
          </a:ln>
        </p:spPr>
        <p:txBody>
          <a:bodyPr anchorCtr="0" anchor="t" bIns="94750" lIns="45700" spcFirstLastPara="1" rIns="0" wrap="square" tIns="94750">
            <a:spAutoFit/>
          </a:bodyPr>
          <a:lstStyle/>
          <a:p>
            <a:pPr indent="0" lvl="0" marL="0" rtl="0" algn="l">
              <a:spcBef>
                <a:spcPts val="1036"/>
              </a:spcBef>
              <a:spcAft>
                <a:spcPts val="0"/>
              </a:spcAft>
              <a:buNone/>
            </a:pPr>
            <a:r>
              <a:rPr b="1" lang="en" sz="1500">
                <a:solidFill>
                  <a:schemeClr val="accent1"/>
                </a:solidFill>
                <a:latin typeface="Montserrat"/>
                <a:ea typeface="Montserrat"/>
                <a:cs typeface="Montserrat"/>
                <a:sym typeface="Montserrat"/>
              </a:rPr>
              <a:t>Students self-select a possible purchase to assess. </a:t>
            </a:r>
            <a:endParaRPr b="1" sz="1500">
              <a:solidFill>
                <a:schemeClr val="accent1"/>
              </a:solidFill>
              <a:latin typeface="Montserrat"/>
              <a:ea typeface="Montserrat"/>
              <a:cs typeface="Montserrat"/>
              <a:sym typeface="Montserrat"/>
            </a:endParaRPr>
          </a:p>
          <a:p>
            <a:pPr indent="0" lvl="0" marL="0" rtl="0" algn="l">
              <a:spcBef>
                <a:spcPts val="1036"/>
              </a:spcBef>
              <a:spcAft>
                <a:spcPts val="1036"/>
              </a:spcAft>
              <a:buNone/>
            </a:pPr>
            <a:r>
              <a:rPr lang="en" sz="1500">
                <a:solidFill>
                  <a:schemeClr val="accent1"/>
                </a:solidFill>
                <a:latin typeface="Montserrat"/>
                <a:ea typeface="Montserrat"/>
                <a:cs typeface="Montserrat"/>
                <a:sym typeface="Montserrat"/>
              </a:rPr>
              <a:t>They appreciate agency - being able to work on a problem that matters to them in real-time: </a:t>
            </a:r>
            <a:r>
              <a:rPr i="1" lang="en" sz="1500">
                <a:solidFill>
                  <a:schemeClr val="accent1"/>
                </a:solidFill>
                <a:latin typeface="Montserrat"/>
                <a:ea typeface="Montserrat"/>
                <a:cs typeface="Montserrat"/>
                <a:sym typeface="Montserrat"/>
              </a:rPr>
              <a:t>“Should I buy this item or experience?”</a:t>
            </a:r>
            <a:endParaRPr i="1" sz="1500">
              <a:solidFill>
                <a:schemeClr val="accent1"/>
              </a:solidFill>
              <a:latin typeface="Montserrat"/>
              <a:ea typeface="Montserrat"/>
              <a:cs typeface="Montserrat"/>
              <a:sym typeface="Montserrat"/>
            </a:endParaRPr>
          </a:p>
        </p:txBody>
      </p:sp>
      <p:sp>
        <p:nvSpPr>
          <p:cNvPr id="354" name="Google Shape;354;p45"/>
          <p:cNvSpPr txBox="1"/>
          <p:nvPr/>
        </p:nvSpPr>
        <p:spPr>
          <a:xfrm>
            <a:off x="2640291" y="3346290"/>
            <a:ext cx="6606900" cy="2096400"/>
          </a:xfrm>
          <a:prstGeom prst="rect">
            <a:avLst/>
          </a:prstGeom>
          <a:noFill/>
          <a:ln>
            <a:noFill/>
          </a:ln>
        </p:spPr>
        <p:txBody>
          <a:bodyPr anchorCtr="0" anchor="t" bIns="93175" lIns="45700" spcFirstLastPara="1" rIns="0" wrap="square" tIns="93175">
            <a:spAutoFit/>
          </a:bodyPr>
          <a:lstStyle/>
          <a:p>
            <a:pPr indent="0" lvl="0" marL="0" rtl="0" algn="l">
              <a:spcBef>
                <a:spcPts val="1019"/>
              </a:spcBef>
              <a:spcAft>
                <a:spcPts val="0"/>
              </a:spcAft>
              <a:buNone/>
            </a:pPr>
            <a:r>
              <a:rPr b="1" lang="en" sz="1500">
                <a:solidFill>
                  <a:schemeClr val="accent1"/>
                </a:solidFill>
                <a:latin typeface="Montserrat"/>
                <a:ea typeface="Montserrat"/>
                <a:cs typeface="Montserrat"/>
                <a:sym typeface="Montserrat"/>
              </a:rPr>
              <a:t>Students</a:t>
            </a:r>
            <a:r>
              <a:rPr b="1" lang="en" sz="1500">
                <a:solidFill>
                  <a:schemeClr val="accent1"/>
                </a:solidFill>
                <a:latin typeface="Montserrat"/>
                <a:ea typeface="Montserrat"/>
                <a:cs typeface="Montserrat"/>
                <a:sym typeface="Montserrat"/>
              </a:rPr>
              <a:t> discover that it only takes minutes to ask &amp; answer the questions that can help them:</a:t>
            </a:r>
            <a:r>
              <a:rPr lang="en" sz="1500">
                <a:solidFill>
                  <a:schemeClr val="accent1"/>
                </a:solidFill>
                <a:latin typeface="Montserrat"/>
                <a:ea typeface="Montserrat"/>
                <a:cs typeface="Montserrat"/>
                <a:sym typeface="Montserrat"/>
              </a:rPr>
              <a:t> </a:t>
            </a:r>
            <a:endParaRPr sz="1500">
              <a:solidFill>
                <a:schemeClr val="accent1"/>
              </a:solidFill>
              <a:latin typeface="Montserrat"/>
              <a:ea typeface="Montserrat"/>
              <a:cs typeface="Montserrat"/>
              <a:sym typeface="Montserrat"/>
            </a:endParaRPr>
          </a:p>
          <a:p>
            <a:pPr indent="0" lvl="0" marL="0" rtl="0" algn="l">
              <a:spcBef>
                <a:spcPts val="1019"/>
              </a:spcBef>
              <a:spcAft>
                <a:spcPts val="0"/>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Avoid Disappointment</a:t>
            </a:r>
            <a:endParaRPr sz="1500">
              <a:solidFill>
                <a:schemeClr val="accent1"/>
              </a:solidFill>
              <a:latin typeface="Montserrat"/>
              <a:ea typeface="Montserrat"/>
              <a:cs typeface="Montserrat"/>
              <a:sym typeface="Montserrat"/>
            </a:endParaRPr>
          </a:p>
          <a:p>
            <a:pPr indent="0" lvl="0" marL="0" rtl="0" algn="l">
              <a:spcBef>
                <a:spcPts val="1019"/>
              </a:spcBef>
              <a:spcAft>
                <a:spcPts val="0"/>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Reduce Waste</a:t>
            </a:r>
            <a:endParaRPr sz="1500">
              <a:solidFill>
                <a:schemeClr val="accent1"/>
              </a:solidFill>
              <a:latin typeface="Montserrat"/>
              <a:ea typeface="Montserrat"/>
              <a:cs typeface="Montserrat"/>
              <a:sym typeface="Montserrat"/>
            </a:endParaRPr>
          </a:p>
          <a:p>
            <a:pPr indent="0" lvl="0" marL="0" rtl="0" algn="l">
              <a:spcBef>
                <a:spcPts val="1019"/>
              </a:spcBef>
              <a:spcAft>
                <a:spcPts val="0"/>
              </a:spcAft>
              <a:buNone/>
            </a:pPr>
            <a:r>
              <a:rPr lang="en" sz="1500">
                <a:solidFill>
                  <a:srgbClr val="368626"/>
                </a:solidFill>
                <a:latin typeface="Montserrat"/>
                <a:ea typeface="Montserrat"/>
                <a:cs typeface="Montserrat"/>
                <a:sym typeface="Montserrat"/>
              </a:rPr>
              <a:t>⭐ </a:t>
            </a:r>
            <a:r>
              <a:rPr lang="en" sz="1500">
                <a:solidFill>
                  <a:schemeClr val="accent1"/>
                </a:solidFill>
                <a:latin typeface="Montserrat"/>
                <a:ea typeface="Montserrat"/>
                <a:cs typeface="Montserrat"/>
                <a:sym typeface="Montserrat"/>
              </a:rPr>
              <a:t>Improve Family Harmony</a:t>
            </a:r>
            <a:endParaRPr sz="1500">
              <a:solidFill>
                <a:schemeClr val="accent1"/>
              </a:solidFill>
              <a:latin typeface="Montserrat"/>
              <a:ea typeface="Montserrat"/>
              <a:cs typeface="Montserrat"/>
              <a:sym typeface="Montserrat"/>
            </a:endParaRPr>
          </a:p>
          <a:p>
            <a:pPr indent="0" lvl="0" marL="0" rtl="0" algn="l">
              <a:spcBef>
                <a:spcPts val="1019"/>
              </a:spcBef>
              <a:spcAft>
                <a:spcPts val="1019"/>
              </a:spcAft>
              <a:buNone/>
            </a:pPr>
            <a:r>
              <a:rPr lang="en" sz="1500">
                <a:solidFill>
                  <a:srgbClr val="368626"/>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Protect the Planet</a:t>
            </a:r>
            <a:endParaRPr sz="1500">
              <a:solidFill>
                <a:schemeClr val="accent1"/>
              </a:solidFill>
              <a:latin typeface="Montserrat"/>
              <a:ea typeface="Montserrat"/>
              <a:cs typeface="Montserrat"/>
              <a:sym typeface="Montserrat"/>
            </a:endParaRPr>
          </a:p>
        </p:txBody>
      </p:sp>
      <p:sp>
        <p:nvSpPr>
          <p:cNvPr id="355" name="Google Shape;355;p45"/>
          <p:cNvSpPr txBox="1"/>
          <p:nvPr/>
        </p:nvSpPr>
        <p:spPr>
          <a:xfrm>
            <a:off x="2567250" y="5709860"/>
            <a:ext cx="6753000" cy="1017000"/>
          </a:xfrm>
          <a:prstGeom prst="rect">
            <a:avLst/>
          </a:prstGeom>
          <a:noFill/>
          <a:ln>
            <a:noFill/>
          </a:ln>
        </p:spPr>
        <p:txBody>
          <a:bodyPr anchorCtr="0" anchor="t" bIns="94750" lIns="45700" spcFirstLastPara="1" rIns="0" wrap="square" tIns="94750">
            <a:spAutoFit/>
          </a:bodyPr>
          <a:lstStyle/>
          <a:p>
            <a:pPr indent="0" lvl="0" marL="0" rtl="0" algn="l">
              <a:spcBef>
                <a:spcPts val="1036"/>
              </a:spcBef>
              <a:spcAft>
                <a:spcPts val="0"/>
              </a:spcAft>
              <a:buNone/>
            </a:pPr>
            <a:r>
              <a:rPr b="1" lang="en" sz="1500">
                <a:solidFill>
                  <a:schemeClr val="accent1"/>
                </a:solidFill>
                <a:latin typeface="Montserrat"/>
                <a:ea typeface="Montserrat"/>
                <a:cs typeface="Montserrat"/>
                <a:sym typeface="Montserrat"/>
              </a:rPr>
              <a:t>Success always tastes good!</a:t>
            </a:r>
            <a:r>
              <a:rPr lang="en" sz="1500">
                <a:solidFill>
                  <a:schemeClr val="accent1"/>
                </a:solidFill>
                <a:latin typeface="Montserrat"/>
                <a:ea typeface="Montserrat"/>
                <a:cs typeface="Montserrat"/>
                <a:sym typeface="Montserrat"/>
              </a:rPr>
              <a:t> </a:t>
            </a:r>
            <a:endParaRPr sz="1500">
              <a:solidFill>
                <a:schemeClr val="accent1"/>
              </a:solidFill>
              <a:latin typeface="Montserrat"/>
              <a:ea typeface="Montserrat"/>
              <a:cs typeface="Montserrat"/>
              <a:sym typeface="Montserrat"/>
            </a:endParaRPr>
          </a:p>
          <a:p>
            <a:pPr indent="0" lvl="0" marL="0" rtl="0" algn="l">
              <a:spcBef>
                <a:spcPts val="1036"/>
              </a:spcBef>
              <a:spcAft>
                <a:spcPts val="1036"/>
              </a:spcAft>
              <a:buNone/>
            </a:pPr>
            <a:r>
              <a:rPr lang="en" sz="1500">
                <a:solidFill>
                  <a:schemeClr val="accent1"/>
                </a:solidFill>
                <a:latin typeface="Montserrat"/>
                <a:ea typeface="Montserrat"/>
                <a:cs typeface="Montserrat"/>
                <a:sym typeface="Montserrat"/>
              </a:rPr>
              <a:t>Once you know thinking before buying can help shape your future, why would you ever stop?</a:t>
            </a:r>
            <a:endParaRPr sz="1500">
              <a:solidFill>
                <a:schemeClr val="accen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p:nvPr/>
        </p:nvSpPr>
        <p:spPr>
          <a:xfrm>
            <a:off x="281832" y="3439360"/>
            <a:ext cx="2055300" cy="1055400"/>
          </a:xfrm>
          <a:prstGeom prst="wedgeEllipseCallout">
            <a:avLst>
              <a:gd fmla="val 51282" name="adj1"/>
              <a:gd fmla="val 48798" name="adj2"/>
            </a:avLst>
          </a:prstGeom>
          <a:solidFill>
            <a:srgbClr val="C7478F"/>
          </a:solidFill>
          <a:ln cap="flat" cmpd="sng" w="9525">
            <a:solidFill>
              <a:srgbClr val="C747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361" name="Google Shape;361;p46"/>
          <p:cNvSpPr/>
          <p:nvPr/>
        </p:nvSpPr>
        <p:spPr>
          <a:xfrm>
            <a:off x="281832" y="5164780"/>
            <a:ext cx="2055300" cy="1055400"/>
          </a:xfrm>
          <a:prstGeom prst="wedgeEllipseCallout">
            <a:avLst>
              <a:gd fmla="val 50003" name="adj1"/>
              <a:gd fmla="val 50631" name="adj2"/>
            </a:avLst>
          </a:prstGeom>
          <a:solidFill>
            <a:srgbClr val="368626"/>
          </a:solidFill>
          <a:ln cap="flat" cmpd="sng" w="9525">
            <a:solidFill>
              <a:srgbClr val="36862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362" name="Google Shape;362;p46"/>
          <p:cNvSpPr/>
          <p:nvPr/>
        </p:nvSpPr>
        <p:spPr>
          <a:xfrm>
            <a:off x="281105" y="1713940"/>
            <a:ext cx="2055300" cy="1055400"/>
          </a:xfrm>
          <a:prstGeom prst="wedgeEllipseCallout">
            <a:avLst>
              <a:gd fmla="val 56427" name="adj1"/>
              <a:gd fmla="val 42415" name="adj2"/>
            </a:avLst>
          </a:prstGeom>
          <a:solidFill>
            <a:srgbClr val="6D9EEB"/>
          </a:solidFill>
          <a:ln cap="flat" cmpd="sng" w="9525">
            <a:solidFill>
              <a:srgbClr val="80B5D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Medium"/>
              <a:ea typeface="Montserrat Medium"/>
              <a:cs typeface="Montserrat Medium"/>
              <a:sym typeface="Montserrat Medium"/>
            </a:endParaRPr>
          </a:p>
        </p:txBody>
      </p:sp>
      <p:sp>
        <p:nvSpPr>
          <p:cNvPr id="363" name="Google Shape;363;p46"/>
          <p:cNvSpPr txBox="1"/>
          <p:nvPr/>
        </p:nvSpPr>
        <p:spPr>
          <a:xfrm>
            <a:off x="281119" y="2234727"/>
            <a:ext cx="2943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100"/>
          </a:p>
        </p:txBody>
      </p:sp>
      <p:sp>
        <p:nvSpPr>
          <p:cNvPr id="364" name="Google Shape;364;p46"/>
          <p:cNvSpPr txBox="1"/>
          <p:nvPr>
            <p:ph type="title"/>
          </p:nvPr>
        </p:nvSpPr>
        <p:spPr>
          <a:xfrm>
            <a:off x="597516" y="250820"/>
            <a:ext cx="8406000" cy="1414200"/>
          </a:xfrm>
          <a:prstGeom prst="rect">
            <a:avLst/>
          </a:prstGeom>
          <a:noFill/>
          <a:ln>
            <a:noFill/>
          </a:ln>
        </p:spPr>
        <p:txBody>
          <a:bodyPr anchorCtr="0" anchor="ctr" bIns="34275" lIns="68575" spcFirstLastPara="1" rIns="68575" wrap="square" tIns="34275">
            <a:noAutofit/>
          </a:bodyPr>
          <a:lstStyle/>
          <a:p>
            <a:pPr indent="0" lvl="0" marL="0" rtl="0" algn="ctr">
              <a:spcBef>
                <a:spcPts val="1000"/>
              </a:spcBef>
              <a:spcAft>
                <a:spcPts val="1000"/>
              </a:spcAft>
              <a:buNone/>
            </a:pPr>
            <a:r>
              <a:rPr lang="en" sz="3100"/>
              <a:t>Post-workshop remarks: </a:t>
            </a:r>
            <a:endParaRPr sz="3100"/>
          </a:p>
        </p:txBody>
      </p:sp>
      <p:sp>
        <p:nvSpPr>
          <p:cNvPr id="365" name="Google Shape;365;p46"/>
          <p:cNvSpPr txBox="1"/>
          <p:nvPr/>
        </p:nvSpPr>
        <p:spPr>
          <a:xfrm>
            <a:off x="2494209" y="1699160"/>
            <a:ext cx="6753000" cy="1319100"/>
          </a:xfrm>
          <a:prstGeom prst="rect">
            <a:avLst/>
          </a:prstGeom>
          <a:noFill/>
          <a:ln>
            <a:noFill/>
          </a:ln>
        </p:spPr>
        <p:txBody>
          <a:bodyPr anchorCtr="0" anchor="t" bIns="94750" lIns="45700" spcFirstLastPara="1" rIns="0" wrap="square" tIns="94750">
            <a:spAutoFit/>
          </a:bodyPr>
          <a:lstStyle/>
          <a:p>
            <a:pPr indent="0" lvl="0" marL="0" rtl="0" algn="l">
              <a:spcBef>
                <a:spcPts val="1036"/>
              </a:spcBef>
              <a:spcAft>
                <a:spcPts val="0"/>
              </a:spcAft>
              <a:buNone/>
            </a:pPr>
            <a:r>
              <a:rPr lang="en">
                <a:solidFill>
                  <a:schemeClr val="accent1"/>
                </a:solidFill>
                <a:latin typeface="Montserrat"/>
                <a:ea typeface="Montserrat"/>
                <a:cs typeface="Montserrat"/>
                <a:sym typeface="Montserrat"/>
              </a:rPr>
              <a:t>“Best interactive class!”</a:t>
            </a:r>
            <a:endParaRPr>
              <a:solidFill>
                <a:schemeClr val="accent1"/>
              </a:solidFill>
              <a:latin typeface="Montserrat"/>
              <a:ea typeface="Montserrat"/>
              <a:cs typeface="Montserrat"/>
              <a:sym typeface="Montserrat"/>
            </a:endParaRPr>
          </a:p>
          <a:p>
            <a:pPr indent="0" lvl="0" marL="0" rtl="0" algn="l">
              <a:spcBef>
                <a:spcPts val="1036"/>
              </a:spcBef>
              <a:spcAft>
                <a:spcPts val="0"/>
              </a:spcAft>
              <a:buNone/>
            </a:pPr>
            <a:r>
              <a:rPr lang="en">
                <a:solidFill>
                  <a:schemeClr val="accent1"/>
                </a:solidFill>
                <a:latin typeface="Montserrat"/>
                <a:ea typeface="Montserrat"/>
                <a:cs typeface="Montserrat"/>
                <a:sym typeface="Montserrat"/>
              </a:rPr>
              <a:t>“You could hear a pin drop when the kids were calculating their DIMS SCORE</a:t>
            </a:r>
            <a:r>
              <a:rPr baseline="30000" lang="en">
                <a:solidFill>
                  <a:schemeClr val="accent1"/>
                </a:solidFill>
                <a:latin typeface="Montserrat"/>
                <a:ea typeface="Montserrat"/>
                <a:cs typeface="Montserrat"/>
                <a:sym typeface="Montserrat"/>
              </a:rPr>
              <a:t>®</a:t>
            </a:r>
            <a:r>
              <a:rPr lang="en">
                <a:solidFill>
                  <a:schemeClr val="accent1"/>
                </a:solidFill>
                <a:latin typeface="Montserrat"/>
                <a:ea typeface="Montserrat"/>
                <a:cs typeface="Montserrat"/>
                <a:sym typeface="Montserrat"/>
              </a:rPr>
              <a:t>.”</a:t>
            </a:r>
            <a:endParaRPr>
              <a:solidFill>
                <a:schemeClr val="accent1"/>
              </a:solidFill>
              <a:latin typeface="Montserrat"/>
              <a:ea typeface="Montserrat"/>
              <a:cs typeface="Montserrat"/>
              <a:sym typeface="Montserrat"/>
            </a:endParaRPr>
          </a:p>
          <a:p>
            <a:pPr indent="0" lvl="0" marL="0" rtl="0" algn="l">
              <a:spcBef>
                <a:spcPts val="1036"/>
              </a:spcBef>
              <a:spcAft>
                <a:spcPts val="1036"/>
              </a:spcAft>
              <a:buNone/>
            </a:pPr>
            <a:r>
              <a:rPr lang="en">
                <a:solidFill>
                  <a:schemeClr val="accent1"/>
                </a:solidFill>
                <a:latin typeface="Montserrat"/>
                <a:ea typeface="Montserrat"/>
                <a:cs typeface="Montserrat"/>
                <a:sym typeface="Montserrat"/>
              </a:rPr>
              <a:t>“This was a great session. Fun and useful!”</a:t>
            </a:r>
            <a:endParaRPr>
              <a:solidFill>
                <a:schemeClr val="accent1"/>
              </a:solidFill>
              <a:latin typeface="Montserrat"/>
              <a:ea typeface="Montserrat"/>
              <a:cs typeface="Montserrat"/>
              <a:sym typeface="Montserrat"/>
            </a:endParaRPr>
          </a:p>
        </p:txBody>
      </p:sp>
      <p:sp>
        <p:nvSpPr>
          <p:cNvPr id="366" name="Google Shape;366;p46"/>
          <p:cNvSpPr txBox="1"/>
          <p:nvPr/>
        </p:nvSpPr>
        <p:spPr>
          <a:xfrm>
            <a:off x="2567250" y="3238040"/>
            <a:ext cx="6606900" cy="1396500"/>
          </a:xfrm>
          <a:prstGeom prst="rect">
            <a:avLst/>
          </a:prstGeom>
          <a:noFill/>
          <a:ln>
            <a:noFill/>
          </a:ln>
        </p:spPr>
        <p:txBody>
          <a:bodyPr anchorCtr="0" anchor="t" bIns="93175" lIns="45700" spcFirstLastPara="1" rIns="0" wrap="square" tIns="93175">
            <a:spAutoFit/>
          </a:bodyPr>
          <a:lstStyle/>
          <a:p>
            <a:pPr indent="0" lvl="0" marL="0" rtl="0" algn="l">
              <a:spcBef>
                <a:spcPts val="1019"/>
              </a:spcBef>
              <a:spcAft>
                <a:spcPts val="0"/>
              </a:spcAft>
              <a:buNone/>
            </a:pPr>
            <a:r>
              <a:rPr lang="en">
                <a:solidFill>
                  <a:schemeClr val="accent1"/>
                </a:solidFill>
                <a:latin typeface="Montserrat"/>
                <a:ea typeface="Montserrat"/>
                <a:cs typeface="Montserrat"/>
                <a:sym typeface="Montserrat"/>
              </a:rPr>
              <a:t>“I am SHOCKED of all the smaller things that can happen when you just take some time out to figure out how much what you want is, or if you can use it as much as you think you’re going to, to see if it’s worth the money!”</a:t>
            </a:r>
            <a:endParaRPr>
              <a:solidFill>
                <a:schemeClr val="accent1"/>
              </a:solidFill>
              <a:latin typeface="Montserrat"/>
              <a:ea typeface="Montserrat"/>
              <a:cs typeface="Montserrat"/>
              <a:sym typeface="Montserrat"/>
            </a:endParaRPr>
          </a:p>
          <a:p>
            <a:pPr indent="0" lvl="0" marL="0" rtl="0" algn="l">
              <a:spcBef>
                <a:spcPts val="1019"/>
              </a:spcBef>
              <a:spcAft>
                <a:spcPts val="1019"/>
              </a:spcAft>
              <a:buNone/>
            </a:pPr>
            <a:r>
              <a:rPr lang="en">
                <a:solidFill>
                  <a:schemeClr val="accent1"/>
                </a:solidFill>
                <a:latin typeface="Montserrat"/>
                <a:ea typeface="Montserrat"/>
                <a:cs typeface="Montserrat"/>
                <a:sym typeface="Montserrat"/>
              </a:rPr>
              <a:t>"Oh wow” Upon discovering the real cost of ‘just’ going to the movies.</a:t>
            </a:r>
            <a:endParaRPr>
              <a:solidFill>
                <a:schemeClr val="accent1"/>
              </a:solidFill>
              <a:latin typeface="Montserrat"/>
              <a:ea typeface="Montserrat"/>
              <a:cs typeface="Montserrat"/>
              <a:sym typeface="Montserrat"/>
            </a:endParaRPr>
          </a:p>
        </p:txBody>
      </p:sp>
      <p:sp>
        <p:nvSpPr>
          <p:cNvPr id="367" name="Google Shape;367;p46"/>
          <p:cNvSpPr txBox="1"/>
          <p:nvPr/>
        </p:nvSpPr>
        <p:spPr>
          <a:xfrm>
            <a:off x="2494209" y="5080160"/>
            <a:ext cx="6753000" cy="1401900"/>
          </a:xfrm>
          <a:prstGeom prst="rect">
            <a:avLst/>
          </a:prstGeom>
          <a:noFill/>
          <a:ln>
            <a:noFill/>
          </a:ln>
        </p:spPr>
        <p:txBody>
          <a:bodyPr anchorCtr="0" anchor="t" bIns="94750" lIns="45700" spcFirstLastPara="1" rIns="0" wrap="square" tIns="94750">
            <a:spAutoFit/>
          </a:bodyPr>
          <a:lstStyle/>
          <a:p>
            <a:pPr indent="0" lvl="0" marL="0" rtl="0" algn="l">
              <a:spcBef>
                <a:spcPts val="1036"/>
              </a:spcBef>
              <a:spcAft>
                <a:spcPts val="0"/>
              </a:spcAft>
              <a:buNone/>
            </a:pPr>
            <a:r>
              <a:rPr lang="en">
                <a:solidFill>
                  <a:schemeClr val="accent1"/>
                </a:solidFill>
                <a:latin typeface="Montserrat"/>
                <a:ea typeface="Montserrat"/>
                <a:cs typeface="Montserrat"/>
                <a:sym typeface="Montserrat"/>
              </a:rPr>
              <a:t>“After this lesson, I am definitely going to be more careful!”</a:t>
            </a:r>
            <a:endParaRPr>
              <a:solidFill>
                <a:schemeClr val="accent1"/>
              </a:solidFill>
              <a:latin typeface="Montserrat"/>
              <a:ea typeface="Montserrat"/>
              <a:cs typeface="Montserrat"/>
              <a:sym typeface="Montserrat"/>
            </a:endParaRPr>
          </a:p>
          <a:p>
            <a:pPr indent="0" lvl="0" marL="0" rtl="0" algn="l">
              <a:spcBef>
                <a:spcPts val="1036"/>
              </a:spcBef>
              <a:spcAft>
                <a:spcPts val="1019"/>
              </a:spcAft>
              <a:buNone/>
            </a:pPr>
            <a:r>
              <a:rPr lang="en">
                <a:solidFill>
                  <a:schemeClr val="accent1"/>
                </a:solidFill>
                <a:latin typeface="Montserrat"/>
                <a:ea typeface="Montserrat"/>
                <a:cs typeface="Montserrat"/>
                <a:sym typeface="Montserrat"/>
              </a:rPr>
              <a:t>“At first I didn't believe that this class would help. But after taking it, I benefited a lot. Now I think about all the pros and cons about an item before asking for it. The website that you use to see if an item is good or not is very helpful. You can save a lot of money with it.”</a:t>
            </a:r>
            <a:endParaRPr>
              <a:solidFill>
                <a:schemeClr val="accent1"/>
              </a:solidFill>
              <a:latin typeface="Montserrat"/>
              <a:ea typeface="Montserrat"/>
              <a:cs typeface="Montserrat"/>
              <a:sym typeface="Montserrat"/>
            </a:endParaRPr>
          </a:p>
        </p:txBody>
      </p:sp>
      <p:sp>
        <p:nvSpPr>
          <p:cNvPr id="368" name="Google Shape;368;p46"/>
          <p:cNvSpPr txBox="1"/>
          <p:nvPr/>
        </p:nvSpPr>
        <p:spPr>
          <a:xfrm>
            <a:off x="558000" y="2009450"/>
            <a:ext cx="1501500" cy="4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accent1"/>
                </a:solidFill>
                <a:latin typeface="Montserrat"/>
                <a:ea typeface="Montserrat"/>
                <a:cs typeface="Montserrat"/>
                <a:sym typeface="Montserrat"/>
              </a:rPr>
              <a:t>Engaging</a:t>
            </a:r>
            <a:endParaRPr b="1" sz="1900">
              <a:solidFill>
                <a:schemeClr val="accent1"/>
              </a:solidFill>
              <a:latin typeface="Montserrat"/>
              <a:ea typeface="Montserrat"/>
              <a:cs typeface="Montserrat"/>
              <a:sym typeface="Montserrat"/>
            </a:endParaRPr>
          </a:p>
        </p:txBody>
      </p:sp>
      <p:sp>
        <p:nvSpPr>
          <p:cNvPr id="369" name="Google Shape;369;p46"/>
          <p:cNvSpPr txBox="1"/>
          <p:nvPr/>
        </p:nvSpPr>
        <p:spPr>
          <a:xfrm>
            <a:off x="381305" y="3774913"/>
            <a:ext cx="1854900" cy="3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accent1"/>
                </a:solidFill>
                <a:latin typeface="Montserrat"/>
                <a:ea typeface="Montserrat"/>
                <a:cs typeface="Montserrat"/>
                <a:sym typeface="Montserrat"/>
              </a:rPr>
              <a:t>Powerful</a:t>
            </a:r>
            <a:endParaRPr b="1" sz="1900">
              <a:solidFill>
                <a:schemeClr val="accent1"/>
              </a:solidFill>
              <a:latin typeface="Montserrat"/>
              <a:ea typeface="Montserrat"/>
              <a:cs typeface="Montserrat"/>
              <a:sym typeface="Montserrat"/>
            </a:endParaRPr>
          </a:p>
        </p:txBody>
      </p:sp>
      <p:sp>
        <p:nvSpPr>
          <p:cNvPr id="370" name="Google Shape;370;p46"/>
          <p:cNvSpPr txBox="1"/>
          <p:nvPr/>
        </p:nvSpPr>
        <p:spPr>
          <a:xfrm>
            <a:off x="381305" y="5460255"/>
            <a:ext cx="1854900" cy="38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accent1"/>
                </a:solidFill>
                <a:latin typeface="Montserrat"/>
                <a:ea typeface="Montserrat"/>
                <a:cs typeface="Montserrat"/>
                <a:sym typeface="Montserrat"/>
              </a:rPr>
              <a:t>Sticky</a:t>
            </a:r>
            <a:endParaRPr b="1" sz="1900">
              <a:solidFill>
                <a:schemeClr val="accen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7"/>
          <p:cNvSpPr txBox="1"/>
          <p:nvPr/>
        </p:nvSpPr>
        <p:spPr>
          <a:xfrm>
            <a:off x="2513749" y="182051"/>
            <a:ext cx="457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1"/>
                </a:solidFill>
                <a:latin typeface="Montserrat Medium"/>
                <a:ea typeface="Montserrat Medium"/>
                <a:cs typeface="Montserrat Medium"/>
                <a:sym typeface="Montserrat Medium"/>
              </a:rPr>
              <a:t>Everything else you might want to know is on the site!</a:t>
            </a:r>
            <a:endParaRPr sz="1200">
              <a:solidFill>
                <a:schemeClr val="accent1"/>
              </a:solidFill>
              <a:latin typeface="Montserrat Medium"/>
              <a:ea typeface="Montserrat Medium"/>
              <a:cs typeface="Montserrat Medium"/>
              <a:sym typeface="Montserrat Medium"/>
            </a:endParaRPr>
          </a:p>
        </p:txBody>
      </p:sp>
      <p:pic>
        <p:nvPicPr>
          <p:cNvPr id="376" name="Google Shape;376;p47" title="Hill Day Distribution.png"/>
          <p:cNvPicPr preferRelativeResize="0"/>
          <p:nvPr/>
        </p:nvPicPr>
        <p:blipFill>
          <a:blip r:embed="rId3">
            <a:alphaModFix/>
          </a:blip>
          <a:stretch>
            <a:fillRect/>
          </a:stretch>
        </p:blipFill>
        <p:spPr>
          <a:xfrm>
            <a:off x="2304550" y="551351"/>
            <a:ext cx="4992111" cy="6459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8"/>
          <p:cNvSpPr txBox="1"/>
          <p:nvPr>
            <p:ph type="title"/>
          </p:nvPr>
        </p:nvSpPr>
        <p:spPr>
          <a:xfrm>
            <a:off x="977691" y="410840"/>
            <a:ext cx="7410600" cy="699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2700"/>
              <a:t>We built</a:t>
            </a:r>
            <a:r>
              <a:rPr lang="en" sz="2700"/>
              <a:t> resources specifically for </a:t>
            </a:r>
            <a:r>
              <a:rPr lang="en" sz="2700" u="sng">
                <a:solidFill>
                  <a:schemeClr val="hlink"/>
                </a:solidFill>
                <a:hlinkClick r:id="rId3"/>
              </a:rPr>
              <a:t>Educators</a:t>
            </a:r>
            <a:r>
              <a:rPr lang="en" sz="2700"/>
              <a:t>!</a:t>
            </a:r>
            <a:endParaRPr sz="2700"/>
          </a:p>
        </p:txBody>
      </p:sp>
      <p:sp>
        <p:nvSpPr>
          <p:cNvPr id="382" name="Google Shape;382;p48"/>
          <p:cNvSpPr txBox="1"/>
          <p:nvPr>
            <p:ph idx="1" type="body"/>
          </p:nvPr>
        </p:nvSpPr>
        <p:spPr>
          <a:xfrm>
            <a:off x="2255991" y="6374385"/>
            <a:ext cx="5089200" cy="5094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b="1" lang="en" sz="1100">
                <a:latin typeface="Montserrat"/>
                <a:ea typeface="Montserrat"/>
                <a:cs typeface="Montserrat"/>
                <a:sym typeface="Montserrat"/>
              </a:rPr>
              <a:t>We also have pages for </a:t>
            </a:r>
            <a:r>
              <a:rPr b="1" lang="en" sz="1100" u="sng">
                <a:solidFill>
                  <a:schemeClr val="hlink"/>
                </a:solidFill>
                <a:latin typeface="Montserrat"/>
                <a:ea typeface="Montserrat"/>
                <a:cs typeface="Montserrat"/>
                <a:sym typeface="Montserrat"/>
                <a:hlinkClick r:id="rId4"/>
              </a:rPr>
              <a:t>FAQs</a:t>
            </a:r>
            <a:r>
              <a:rPr b="1" lang="en" sz="1100">
                <a:latin typeface="Montserrat"/>
                <a:ea typeface="Montserrat"/>
                <a:cs typeface="Montserrat"/>
                <a:sym typeface="Montserrat"/>
              </a:rPr>
              <a:t>, What Drives Us, What Others Say About Us, and a Contact Form which we respond to everyday!</a:t>
            </a:r>
            <a:endParaRPr/>
          </a:p>
        </p:txBody>
      </p:sp>
      <p:pic>
        <p:nvPicPr>
          <p:cNvPr id="383" name="Google Shape;383;p48" title="Teachers, (1).png"/>
          <p:cNvPicPr preferRelativeResize="0"/>
          <p:nvPr/>
        </p:nvPicPr>
        <p:blipFill rotWithShape="1">
          <a:blip r:embed="rId5">
            <a:alphaModFix/>
          </a:blip>
          <a:srcRect b="21797" l="0" r="0" t="24101"/>
          <a:stretch/>
        </p:blipFill>
        <p:spPr>
          <a:xfrm>
            <a:off x="799056" y="1419972"/>
            <a:ext cx="8003092" cy="4862500"/>
          </a:xfrm>
          <a:prstGeom prst="rect">
            <a:avLst/>
          </a:prstGeom>
          <a:noFill/>
          <a:ln>
            <a:noFill/>
          </a:ln>
        </p:spPr>
      </p:pic>
      <p:pic>
        <p:nvPicPr>
          <p:cNvPr id="384" name="Google Shape;384;p48" title="Teachers,.png"/>
          <p:cNvPicPr preferRelativeResize="0"/>
          <p:nvPr/>
        </p:nvPicPr>
        <p:blipFill rotWithShape="1">
          <a:blip r:embed="rId6">
            <a:alphaModFix/>
          </a:blip>
          <a:srcRect b="17993" l="41844" r="25001" t="17948"/>
          <a:stretch/>
        </p:blipFill>
        <p:spPr>
          <a:xfrm>
            <a:off x="5553025" y="750850"/>
            <a:ext cx="548173" cy="807173"/>
          </a:xfrm>
          <a:prstGeom prst="rect">
            <a:avLst/>
          </a:prstGeom>
          <a:noFill/>
          <a:ln>
            <a:noFill/>
          </a:ln>
        </p:spPr>
      </p:pic>
      <p:pic>
        <p:nvPicPr>
          <p:cNvPr id="385" name="Google Shape;385;p48" title="Teachers, (2).png"/>
          <p:cNvPicPr preferRelativeResize="0"/>
          <p:nvPr/>
        </p:nvPicPr>
        <p:blipFill>
          <a:blip r:embed="rId7">
            <a:alphaModFix/>
          </a:blip>
          <a:stretch>
            <a:fillRect/>
          </a:stretch>
        </p:blipFill>
        <p:spPr>
          <a:xfrm rot="-8400544">
            <a:off x="4381713" y="5698868"/>
            <a:ext cx="602577" cy="7534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9"/>
          <p:cNvSpPr txBox="1"/>
          <p:nvPr/>
        </p:nvSpPr>
        <p:spPr>
          <a:xfrm>
            <a:off x="1325000" y="1140875"/>
            <a:ext cx="71910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One last thing…</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For the rest of our time together, please take a walk down memory lane and pretend you are your 10-to-15-year-old self. </a:t>
            </a:r>
            <a:endParaRPr b="1" sz="1700">
              <a:solidFill>
                <a:srgbClr val="C7478F"/>
              </a:solidFill>
              <a:latin typeface="Montserrat"/>
              <a:ea typeface="Montserrat"/>
              <a:cs typeface="Montserrat"/>
              <a:sym typeface="Montserrat"/>
            </a:endParaRPr>
          </a:p>
        </p:txBody>
      </p:sp>
      <p:sp>
        <p:nvSpPr>
          <p:cNvPr id="391" name="Google Shape;391;p49"/>
          <p:cNvSpPr txBox="1"/>
          <p:nvPr/>
        </p:nvSpPr>
        <p:spPr>
          <a:xfrm>
            <a:off x="1390059" y="2569000"/>
            <a:ext cx="68211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This Zoom is </a:t>
            </a:r>
            <a:r>
              <a:rPr b="1" lang="en" sz="1700">
                <a:solidFill>
                  <a:srgbClr val="C7478F"/>
                </a:solidFill>
                <a:latin typeface="Montserrat"/>
                <a:ea typeface="Montserrat"/>
                <a:cs typeface="Montserrat"/>
                <a:sym typeface="Montserrat"/>
              </a:rPr>
              <a:t>no longer </a:t>
            </a:r>
            <a:r>
              <a:rPr b="1" lang="en" sz="1700">
                <a:solidFill>
                  <a:schemeClr val="accent1"/>
                </a:solidFill>
                <a:latin typeface="Montserrat"/>
                <a:ea typeface="Montserrat"/>
                <a:cs typeface="Montserrat"/>
                <a:sym typeface="Montserrat"/>
              </a:rPr>
              <a:t>full of 25-to-50-year old professional educators,</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700">
                <a:solidFill>
                  <a:srgbClr val="C7478F"/>
                </a:solidFill>
                <a:latin typeface="Montserrat"/>
                <a:ea typeface="Montserrat"/>
                <a:cs typeface="Montserrat"/>
                <a:sym typeface="Montserrat"/>
              </a:rPr>
              <a:t>you</a:t>
            </a:r>
            <a:r>
              <a:rPr b="1" lang="en" sz="1700">
                <a:solidFill>
                  <a:schemeClr val="accent1"/>
                </a:solidFill>
                <a:latin typeface="Montserrat"/>
                <a:ea typeface="Montserrat"/>
                <a:cs typeface="Montserrat"/>
                <a:sym typeface="Montserrat"/>
              </a:rPr>
              <a:t> are now kids!</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We need you to think like kids</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and answer our questions like kids.</a:t>
            </a:r>
            <a:endParaRPr b="1" sz="1700">
              <a:solidFill>
                <a:schemeClr val="accent1"/>
              </a:solidFill>
              <a:latin typeface="Montserrat"/>
              <a:ea typeface="Montserrat"/>
              <a:cs typeface="Montserrat"/>
              <a:sym typeface="Montserrat"/>
            </a:endParaRPr>
          </a:p>
        </p:txBody>
      </p:sp>
      <p:sp>
        <p:nvSpPr>
          <p:cNvPr id="392" name="Google Shape;392;p49"/>
          <p:cNvSpPr txBox="1"/>
          <p:nvPr/>
        </p:nvSpPr>
        <p:spPr>
          <a:xfrm>
            <a:off x="1810102" y="4423900"/>
            <a:ext cx="62208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I’m a classroom visitor, </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700">
                <a:solidFill>
                  <a:schemeClr val="accent1"/>
                </a:solidFill>
                <a:latin typeface="Montserrat"/>
                <a:ea typeface="Montserrat"/>
                <a:cs typeface="Montserrat"/>
                <a:sym typeface="Montserrat"/>
              </a:rPr>
              <a:t>and today I’m in your school conducting a </a:t>
            </a:r>
            <a:endParaRPr b="1" sz="1700">
              <a:solidFill>
                <a:schemeClr val="accent1"/>
              </a:solidFill>
              <a:latin typeface="Montserrat"/>
              <a:ea typeface="Montserrat"/>
              <a:cs typeface="Montserrat"/>
              <a:sym typeface="Montserrat"/>
            </a:endParaRPr>
          </a:p>
          <a:p>
            <a:pPr indent="0" lvl="0" marL="0" rtl="0" algn="ctr">
              <a:spcBef>
                <a:spcPts val="0"/>
              </a:spcBef>
              <a:spcAft>
                <a:spcPts val="0"/>
              </a:spcAft>
              <a:buNone/>
            </a:pPr>
            <a:r>
              <a:rPr b="1" lang="en" sz="1700">
                <a:solidFill>
                  <a:srgbClr val="C7478F"/>
                </a:solidFill>
                <a:latin typeface="Montserrat"/>
                <a:ea typeface="Montserrat"/>
                <a:cs typeface="Montserrat"/>
                <a:sym typeface="Montserrat"/>
              </a:rPr>
              <a:t>GIFTING SENSE</a:t>
            </a:r>
            <a:r>
              <a:rPr b="1" baseline="30000" lang="en" sz="1700">
                <a:solidFill>
                  <a:srgbClr val="C7478F"/>
                </a:solidFill>
                <a:latin typeface="Montserrat"/>
                <a:ea typeface="Montserrat"/>
                <a:cs typeface="Montserrat"/>
                <a:sym typeface="Montserrat"/>
              </a:rPr>
              <a:t>®</a:t>
            </a:r>
            <a:r>
              <a:rPr b="1" lang="en" sz="1700">
                <a:solidFill>
                  <a:srgbClr val="C7478F"/>
                </a:solidFill>
                <a:latin typeface="Montserrat"/>
                <a:ea typeface="Montserrat"/>
                <a:cs typeface="Montserrat"/>
                <a:sym typeface="Montserrat"/>
              </a:rPr>
              <a:t> </a:t>
            </a:r>
            <a:r>
              <a:rPr b="1" lang="en" sz="1700">
                <a:solidFill>
                  <a:schemeClr val="accent1"/>
                </a:solidFill>
                <a:latin typeface="Montserrat"/>
                <a:ea typeface="Montserrat"/>
                <a:cs typeface="Montserrat"/>
                <a:sym typeface="Montserrat"/>
              </a:rPr>
              <a:t>Mindful Spending Workshop.</a:t>
            </a:r>
            <a:endParaRPr b="1" sz="2800">
              <a:solidFill>
                <a:srgbClr val="C7478F"/>
              </a:solidFill>
              <a:latin typeface="Montserrat"/>
              <a:ea typeface="Montserrat"/>
              <a:cs typeface="Montserrat"/>
              <a:sym typeface="Montserrat"/>
            </a:endParaRPr>
          </a:p>
        </p:txBody>
      </p:sp>
      <p:sp>
        <p:nvSpPr>
          <p:cNvPr id="393" name="Google Shape;393;p49"/>
          <p:cNvSpPr txBox="1"/>
          <p:nvPr/>
        </p:nvSpPr>
        <p:spPr>
          <a:xfrm>
            <a:off x="2010291" y="5681460"/>
            <a:ext cx="55806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C7478F"/>
                </a:solidFill>
                <a:latin typeface="Montserrat"/>
                <a:ea typeface="Montserrat"/>
                <a:cs typeface="Montserrat"/>
                <a:sym typeface="Montserrat"/>
              </a:rPr>
              <a:t>Let’s Roll!</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9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0"/>
          <p:cNvSpPr txBox="1"/>
          <p:nvPr/>
        </p:nvSpPr>
        <p:spPr>
          <a:xfrm>
            <a:off x="1902797" y="609960"/>
            <a:ext cx="57957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100">
              <a:solidFill>
                <a:srgbClr val="C7478F"/>
              </a:solidFill>
              <a:latin typeface="Montserrat"/>
              <a:ea typeface="Montserrat"/>
              <a:cs typeface="Montserrat"/>
              <a:sym typeface="Montserrat"/>
            </a:endParaRPr>
          </a:p>
        </p:txBody>
      </p:sp>
      <p:sp>
        <p:nvSpPr>
          <p:cNvPr id="399" name="Google Shape;399;p50"/>
          <p:cNvSpPr txBox="1"/>
          <p:nvPr/>
        </p:nvSpPr>
        <p:spPr>
          <a:xfrm>
            <a:off x="3471800" y="1233950"/>
            <a:ext cx="2657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C7478F"/>
                </a:solidFill>
                <a:latin typeface="Montserrat"/>
                <a:ea typeface="Montserrat"/>
                <a:cs typeface="Montserrat"/>
                <a:sym typeface="Montserrat"/>
              </a:rPr>
              <a:t>Need inspiration… </a:t>
            </a:r>
            <a:endParaRPr b="1" sz="1900">
              <a:solidFill>
                <a:srgbClr val="C7478F"/>
              </a:solidFill>
              <a:latin typeface="Montserrat"/>
              <a:ea typeface="Montserrat"/>
              <a:cs typeface="Montserrat"/>
              <a:sym typeface="Montserrat"/>
            </a:endParaRPr>
          </a:p>
        </p:txBody>
      </p:sp>
      <p:pic>
        <p:nvPicPr>
          <p:cNvPr id="400" name="Google Shape;400;p50"/>
          <p:cNvPicPr preferRelativeResize="0"/>
          <p:nvPr/>
        </p:nvPicPr>
        <p:blipFill>
          <a:blip r:embed="rId3">
            <a:alphaModFix/>
          </a:blip>
          <a:stretch>
            <a:fillRect/>
          </a:stretch>
        </p:blipFill>
        <p:spPr>
          <a:xfrm>
            <a:off x="3471748" y="1958402"/>
            <a:ext cx="2657700" cy="3398400"/>
          </a:xfrm>
          <a:prstGeom prst="roundRect">
            <a:avLst>
              <a:gd fmla="val 16667" name="adj"/>
            </a:avLst>
          </a:prstGeom>
          <a:noFill/>
          <a:ln>
            <a:noFill/>
          </a:ln>
        </p:spPr>
      </p:pic>
      <p:sp>
        <p:nvSpPr>
          <p:cNvPr id="401" name="Google Shape;401;p50"/>
          <p:cNvSpPr txBox="1"/>
          <p:nvPr/>
        </p:nvSpPr>
        <p:spPr>
          <a:xfrm>
            <a:off x="4725295" y="4566721"/>
            <a:ext cx="1085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368626"/>
                </a:solidFill>
                <a:latin typeface="Montserrat"/>
                <a:ea typeface="Montserrat"/>
                <a:cs typeface="Montserrat"/>
                <a:sym typeface="Montserrat"/>
              </a:rPr>
              <a:t>1979</a:t>
            </a:r>
            <a:endParaRPr b="1" sz="1800">
              <a:solidFill>
                <a:srgbClr val="368626"/>
              </a:solidFill>
              <a:latin typeface="Montserrat"/>
              <a:ea typeface="Montserrat"/>
              <a:cs typeface="Montserrat"/>
              <a:sym typeface="Montserrat"/>
            </a:endParaRPr>
          </a:p>
        </p:txBody>
      </p:sp>
      <p:sp>
        <p:nvSpPr>
          <p:cNvPr id="402" name="Google Shape;402;p50"/>
          <p:cNvSpPr txBox="1"/>
          <p:nvPr/>
        </p:nvSpPr>
        <p:spPr>
          <a:xfrm>
            <a:off x="2912847" y="5523975"/>
            <a:ext cx="3775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C7478F"/>
                </a:solidFill>
                <a:latin typeface="Montserrat"/>
                <a:ea typeface="Montserrat"/>
                <a:cs typeface="Montserrat"/>
                <a:sym typeface="Montserrat"/>
              </a:rPr>
              <a:t>to personify your students?</a:t>
            </a:r>
            <a:endParaRPr b="1" sz="1900">
              <a:solidFill>
                <a:srgbClr val="C7478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