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 id="2147483705"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Barlow" panose="020F0502020204030204" pitchFamily="2" charset="0"/>
      <p:regular r:id="rId31"/>
      <p:bold r:id="rId32"/>
      <p:italic r:id="rId33"/>
      <p:boldItalic r:id="rId34"/>
    </p:embeddedFont>
    <p:embeddedFont>
      <p:font typeface="Barlow ExtraLight" panose="020F0502020204030204" pitchFamily="2" charset="0"/>
      <p:regular r:id="rId35"/>
      <p:bold r:id="rId36"/>
      <p:italic r:id="rId37"/>
      <p:boldItalic r:id="rId38"/>
    </p:embeddedFont>
    <p:embeddedFont>
      <p:font typeface="Barlow Light" panose="020F0502020204030204" pitchFamily="2" charset="0"/>
      <p:regular r:id="rId39"/>
      <p:bold r:id="rId40"/>
      <p:italic r:id="rId41"/>
      <p:boldItalic r:id="rId42"/>
    </p:embeddedFont>
    <p:embeddedFont>
      <p:font typeface="Barlow Medium" panose="00000600000000000000" pitchFamily="2" charset="0"/>
      <p:regular r:id="rId43"/>
      <p:bold r:id="rId44"/>
      <p:italic r:id="rId45"/>
      <p:boldItalic r:id="rId46"/>
    </p:embeddedFont>
    <p:embeddedFont>
      <p:font typeface="Hepta Slab" panose="020B0604020202020204" charset="0"/>
      <p:regular r:id="rId47"/>
      <p:bold r:id="rId48"/>
    </p:embeddedFont>
    <p:embeddedFont>
      <p:font typeface="Hepta Slab Light" panose="020B0604020202020204" charset="0"/>
      <p:regular r:id="rId49"/>
      <p:bold r:id="rId50"/>
    </p:embeddedFont>
    <p:embeddedFont>
      <p:font typeface="Hepta Slab Medium" panose="020B0604020202020204"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rive.google.com/file/d/1D9Cv1C8OTSXjhKEqj1qsM_TWC4yw4R6t/view?usp=shar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aculty.haas.berkeley.edu/morse/research/papers/discrim.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2c88833fc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2c88833f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2d394f4ad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2d394f4ad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2d394f4ad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2d394f4ad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2d394f4ade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32d394f4ad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2c88833fc4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2c88833fc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2c88833fc4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2c88833fc4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2c88833fc4_0_7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2c88833fc4_0_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c93afefe1b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c93afefe1b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2d85e4d4a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2d85e4d4a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2d394f4ad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2d394f4ad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Link to article: </a:t>
            </a:r>
            <a:r>
              <a:rPr lang="en" u="sng">
                <a:solidFill>
                  <a:schemeClr val="hlink"/>
                </a:solidFill>
                <a:hlinkClick r:id="rId3"/>
              </a:rPr>
              <a:t>https://drive.google.com/file/d/1D9Cv1C8OTSXjhKEqj1qsM_TWC4yw4R6t/view?usp=sharing</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2d394f4ade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2d394f4ad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2d394f4ade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2d394f4ad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2c88833fc4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2c88833fc4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2d85e4d4aa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2d85e4d4a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2d85e4d4aa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2d85e4d4a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2c88833fc4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32c88833fc4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2d394f4ade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32d394f4ad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2c88833fc4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2c88833fc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https://faculty.haas.berkeley.edu/morse/research/papers/discrim.pdf</a:t>
            </a: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2c88833fc4_0_4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2c88833fc4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2c88833fc4_0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2c88833fc4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c93afefe1b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c93afefe1b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2c88833fc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2c88833fc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2c88833fc4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2c88833fc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2d394f4ad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2d394f4a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2d394f4ade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2d394f4ad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2c969c5583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2c969c5583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2d394f4ad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2d394f4ad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_1">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23850">
              <a:spcBef>
                <a:spcPts val="0"/>
              </a:spcBef>
              <a:spcAft>
                <a:spcPts val="0"/>
              </a:spcAft>
              <a:buClr>
                <a:schemeClr val="lt1"/>
              </a:buClr>
              <a:buSzPts val="15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1150">
              <a:spcBef>
                <a:spcPts val="0"/>
              </a:spcBef>
              <a:spcAft>
                <a:spcPts val="0"/>
              </a:spcAft>
              <a:buClr>
                <a:schemeClr val="lt1"/>
              </a:buClr>
              <a:buSzPts val="1300"/>
              <a:buChar char="■"/>
              <a:defRPr>
                <a:solidFill>
                  <a:schemeClr val="lt1"/>
                </a:solidFill>
              </a:defRPr>
            </a:lvl3pPr>
            <a:lvl4pPr marL="1828800" lvl="3" indent="-304800">
              <a:spcBef>
                <a:spcPts val="0"/>
              </a:spcBef>
              <a:spcAft>
                <a:spcPts val="0"/>
              </a:spcAft>
              <a:buClr>
                <a:schemeClr val="lt1"/>
              </a:buClr>
              <a:buSzPts val="12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2100">
              <a:spcBef>
                <a:spcPts val="0"/>
              </a:spcBef>
              <a:spcAft>
                <a:spcPts val="0"/>
              </a:spcAft>
              <a:buClr>
                <a:schemeClr val="lt1"/>
              </a:buClr>
              <a:buSzPts val="1000"/>
              <a:buChar char="■"/>
              <a:defRPr>
                <a:solidFill>
                  <a:schemeClr val="lt1"/>
                </a:solidFill>
              </a:defRPr>
            </a:lvl6pPr>
            <a:lvl7pPr marL="3200400" lvl="6" indent="-285750">
              <a:spcBef>
                <a:spcPts val="0"/>
              </a:spcBef>
              <a:spcAft>
                <a:spcPts val="0"/>
              </a:spcAft>
              <a:buClr>
                <a:schemeClr val="lt1"/>
              </a:buClr>
              <a:buSzPts val="900"/>
              <a:buChar char="●"/>
              <a:defRPr>
                <a:solidFill>
                  <a:schemeClr val="lt1"/>
                </a:solidFill>
              </a:defRPr>
            </a:lvl7pPr>
            <a:lvl8pPr marL="3657600" lvl="7" indent="-279400">
              <a:spcBef>
                <a:spcPts val="0"/>
              </a:spcBef>
              <a:spcAft>
                <a:spcPts val="0"/>
              </a:spcAft>
              <a:buClr>
                <a:schemeClr val="lt1"/>
              </a:buClr>
              <a:buSzPts val="800"/>
              <a:buChar char="○"/>
              <a:defRPr>
                <a:solidFill>
                  <a:schemeClr val="lt1"/>
                </a:solidFill>
              </a:defRPr>
            </a:lvl8pPr>
            <a:lvl9pPr marL="4114800" lvl="8" indent="-273050">
              <a:spcBef>
                <a:spcPts val="0"/>
              </a:spcBef>
              <a:spcAft>
                <a:spcPts val="0"/>
              </a:spcAft>
              <a:buClr>
                <a:schemeClr val="lt1"/>
              </a:buClr>
              <a:buSzPts val="700"/>
              <a:buChar char="■"/>
              <a:defRPr>
                <a:solidFill>
                  <a:schemeClr val="lt1"/>
                </a:solidFill>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5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23850" algn="ctr">
              <a:spcBef>
                <a:spcPts val="0"/>
              </a:spcBef>
              <a:spcAft>
                <a:spcPts val="0"/>
              </a:spcAft>
              <a:buSzPts val="1500"/>
              <a:buChar char="●"/>
              <a:defRPr/>
            </a:lvl1pPr>
            <a:lvl2pPr marL="914400" lvl="1" indent="-317500" algn="ctr">
              <a:spcBef>
                <a:spcPts val="0"/>
              </a:spcBef>
              <a:spcAft>
                <a:spcPts val="0"/>
              </a:spcAft>
              <a:buSzPts val="1400"/>
              <a:buChar char="○"/>
              <a:defRPr/>
            </a:lvl2pPr>
            <a:lvl3pPr marL="1371600" lvl="2" indent="-311150" algn="ctr">
              <a:spcBef>
                <a:spcPts val="0"/>
              </a:spcBef>
              <a:spcAft>
                <a:spcPts val="0"/>
              </a:spcAft>
              <a:buSzPts val="1300"/>
              <a:buChar char="■"/>
              <a:defRPr/>
            </a:lvl3pPr>
            <a:lvl4pPr marL="1828800" lvl="3" indent="-304800" algn="ctr">
              <a:spcBef>
                <a:spcPts val="0"/>
              </a:spcBef>
              <a:spcAft>
                <a:spcPts val="0"/>
              </a:spcAft>
              <a:buSzPts val="1200"/>
              <a:buChar char="●"/>
              <a:defRPr/>
            </a:lvl4pPr>
            <a:lvl5pPr marL="2286000" lvl="4" indent="-298450" algn="ctr">
              <a:spcBef>
                <a:spcPts val="0"/>
              </a:spcBef>
              <a:spcAft>
                <a:spcPts val="0"/>
              </a:spcAft>
              <a:buSzPts val="1100"/>
              <a:buChar char="○"/>
              <a:defRPr/>
            </a:lvl5pPr>
            <a:lvl6pPr marL="2743200" lvl="5" indent="-292100" algn="ctr">
              <a:spcBef>
                <a:spcPts val="0"/>
              </a:spcBef>
              <a:spcAft>
                <a:spcPts val="0"/>
              </a:spcAft>
              <a:buSzPts val="1000"/>
              <a:buChar char="■"/>
              <a:defRPr/>
            </a:lvl6pPr>
            <a:lvl7pPr marL="3200400" lvl="6" indent="-285750" algn="ctr">
              <a:spcBef>
                <a:spcPts val="0"/>
              </a:spcBef>
              <a:spcAft>
                <a:spcPts val="0"/>
              </a:spcAft>
              <a:buSzPts val="900"/>
              <a:buChar char="●"/>
              <a:defRPr/>
            </a:lvl7pPr>
            <a:lvl8pPr marL="3657600" lvl="7" indent="-279400" algn="ctr">
              <a:spcBef>
                <a:spcPts val="0"/>
              </a:spcBef>
              <a:spcAft>
                <a:spcPts val="0"/>
              </a:spcAft>
              <a:buSzPts val="800"/>
              <a:buChar char="○"/>
              <a:defRPr/>
            </a:lvl8pPr>
            <a:lvl9pPr marL="4114800" lvl="8" indent="-273050" algn="ctr">
              <a:spcBef>
                <a:spcPts val="0"/>
              </a:spcBef>
              <a:spcAft>
                <a:spcPts val="0"/>
              </a:spcAft>
              <a:buSzPts val="7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25"/>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9" name="Google Shape;99;p25"/>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00" name="Google Shape;100;p25"/>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01" name="Google Shape;101;p25"/>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02" name="Google Shape;102;p25"/>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03" name="Google Shape;103;p25"/>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6"/>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107" name="Google Shape;107;p26"/>
          <p:cNvSpPr>
            <a:spLocks noGrp="1"/>
          </p:cNvSpPr>
          <p:nvPr>
            <p:ph type="pic" idx="2"/>
          </p:nvPr>
        </p:nvSpPr>
        <p:spPr>
          <a:xfrm>
            <a:off x="4992024" y="1152775"/>
            <a:ext cx="3840300" cy="3416400"/>
          </a:xfrm>
          <a:prstGeom prst="rect">
            <a:avLst/>
          </a:prstGeom>
          <a:noFill/>
          <a:ln>
            <a:noFill/>
          </a:ln>
        </p:spPr>
      </p:sp>
      <p:sp>
        <p:nvSpPr>
          <p:cNvPr id="108" name="Google Shape;10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big ideas">
  <p:cSld name="CUSTOM_1_1">
    <p:spTree>
      <p:nvGrpSpPr>
        <p:cNvPr id="1" name="Shape 109"/>
        <p:cNvGrpSpPr/>
        <p:nvPr/>
      </p:nvGrpSpPr>
      <p:grpSpPr>
        <a:xfrm>
          <a:off x="0" y="0"/>
          <a:ext cx="0" cy="0"/>
          <a:chOff x="0" y="0"/>
          <a:chExt cx="0" cy="0"/>
        </a:xfrm>
      </p:grpSpPr>
      <p:sp>
        <p:nvSpPr>
          <p:cNvPr id="110" name="Google Shape;11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1" name="Google Shape;111;p27"/>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12" name="Google Shape;112;p27"/>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113" name="Google Shape;113;p27"/>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114" name="Google Shape;114;p27"/>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15" name="Google Shape;115;p27"/>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116"/>
        <p:cNvGrpSpPr/>
        <p:nvPr/>
      </p:nvGrpSpPr>
      <p:grpSpPr>
        <a:xfrm>
          <a:off x="0" y="0"/>
          <a:ext cx="0" cy="0"/>
          <a:chOff x="0" y="0"/>
          <a:chExt cx="0" cy="0"/>
        </a:xfrm>
      </p:grpSpPr>
      <p:sp>
        <p:nvSpPr>
          <p:cNvPr id="117" name="Google Shape;11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8" name="Google Shape;118;p28"/>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119" name="Google Shape;119;p28"/>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120" name="Google Shape;120;p28"/>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121" name="Google Shape;121;p28"/>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22" name="Google Shape;122;p28"/>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23" name="Google Shape;123;p28"/>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24" name="Google Shape;124;p28"/>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125"/>
        <p:cNvGrpSpPr/>
        <p:nvPr/>
      </p:nvGrpSpPr>
      <p:grpSpPr>
        <a:xfrm>
          <a:off x="0" y="0"/>
          <a:ext cx="0" cy="0"/>
          <a:chOff x="0" y="0"/>
          <a:chExt cx="0" cy="0"/>
        </a:xfrm>
      </p:grpSpPr>
      <p:sp>
        <p:nvSpPr>
          <p:cNvPr id="126" name="Google Shape;12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29"/>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128" name="Google Shape;128;p29"/>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129" name="Google Shape;129;p29"/>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130" name="Google Shape;130;p29"/>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1150">
              <a:spcBef>
                <a:spcPts val="0"/>
              </a:spcBef>
              <a:spcAft>
                <a:spcPts val="0"/>
              </a:spcAft>
              <a:buSzPts val="1300"/>
              <a:buChar char="■"/>
              <a:defRPr/>
            </a:lvl3pPr>
            <a:lvl4pPr marL="1828800" lvl="3" indent="-304800">
              <a:spcBef>
                <a:spcPts val="0"/>
              </a:spcBef>
              <a:spcAft>
                <a:spcPts val="0"/>
              </a:spcAft>
              <a:buSzPts val="1200"/>
              <a:buChar char="●"/>
              <a:defRPr/>
            </a:lvl4pPr>
            <a:lvl5pPr marL="2286000" lvl="4" indent="-298450">
              <a:spcBef>
                <a:spcPts val="0"/>
              </a:spcBef>
              <a:spcAft>
                <a:spcPts val="0"/>
              </a:spcAft>
              <a:buSzPts val="1100"/>
              <a:buChar char="○"/>
              <a:defRPr/>
            </a:lvl5pPr>
            <a:lvl6pPr marL="2743200" lvl="5" indent="-292100">
              <a:spcBef>
                <a:spcPts val="0"/>
              </a:spcBef>
              <a:spcAft>
                <a:spcPts val="0"/>
              </a:spcAft>
              <a:buSzPts val="1000"/>
              <a:buChar char="■"/>
              <a:defRPr/>
            </a:lvl6pPr>
            <a:lvl7pPr marL="3200400" lvl="6" indent="-285750">
              <a:spcBef>
                <a:spcPts val="0"/>
              </a:spcBef>
              <a:spcAft>
                <a:spcPts val="0"/>
              </a:spcAft>
              <a:buSzPts val="900"/>
              <a:buChar char="●"/>
              <a:defRPr/>
            </a:lvl7pPr>
            <a:lvl8pPr marL="3657600" lvl="7" indent="-279400">
              <a:spcBef>
                <a:spcPts val="0"/>
              </a:spcBef>
              <a:spcAft>
                <a:spcPts val="0"/>
              </a:spcAft>
              <a:buSzPts val="800"/>
              <a:buChar char="○"/>
              <a:defRPr/>
            </a:lvl8pPr>
            <a:lvl9pPr marL="4114800" lvl="8" indent="-273050">
              <a:spcBef>
                <a:spcPts val="0"/>
              </a:spcBef>
              <a:spcAft>
                <a:spcPts val="0"/>
              </a:spcAft>
              <a:buSzPts val="700"/>
              <a:buChar char="■"/>
              <a:defRPr/>
            </a:lvl9pPr>
          </a:lstStyle>
          <a:p>
            <a:endParaRPr/>
          </a:p>
        </p:txBody>
      </p:sp>
      <p:sp>
        <p:nvSpPr>
          <p:cNvPr id="131" name="Google Shape;131;p29"/>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32" name="Google Shape;132;p29"/>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33" name="Google Shape;133;p29"/>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34" name="Google Shape;134;p29"/>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35" name="Google Shape;135;p29"/>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9" name="Google Shape;139;p30"/>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140"/>
        <p:cNvGrpSpPr/>
        <p:nvPr/>
      </p:nvGrpSpPr>
      <p:grpSpPr>
        <a:xfrm>
          <a:off x="0" y="0"/>
          <a:ext cx="0" cy="0"/>
          <a:chOff x="0" y="0"/>
          <a:chExt cx="0" cy="0"/>
        </a:xfrm>
      </p:grpSpPr>
      <p:sp>
        <p:nvSpPr>
          <p:cNvPr id="141" name="Google Shape;141;p31"/>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2" name="Google Shape;142;p31"/>
          <p:cNvSpPr>
            <a:spLocks noGrp="1"/>
          </p:cNvSpPr>
          <p:nvPr>
            <p:ph type="pic" idx="2"/>
          </p:nvPr>
        </p:nvSpPr>
        <p:spPr>
          <a:xfrm>
            <a:off x="4804825" y="1133300"/>
            <a:ext cx="4027500" cy="2392800"/>
          </a:xfrm>
          <a:prstGeom prst="rect">
            <a:avLst/>
          </a:prstGeom>
          <a:noFill/>
          <a:ln>
            <a:noFill/>
          </a:ln>
        </p:spPr>
      </p:sp>
      <p:sp>
        <p:nvSpPr>
          <p:cNvPr id="143" name="Google Shape;143;p31"/>
          <p:cNvSpPr>
            <a:spLocks noGrp="1"/>
          </p:cNvSpPr>
          <p:nvPr>
            <p:ph type="pic" idx="3"/>
          </p:nvPr>
        </p:nvSpPr>
        <p:spPr>
          <a:xfrm>
            <a:off x="311725" y="1133300"/>
            <a:ext cx="4027500" cy="2392800"/>
          </a:xfrm>
          <a:prstGeom prst="rect">
            <a:avLst/>
          </a:prstGeom>
          <a:noFill/>
          <a:ln>
            <a:noFill/>
          </a:ln>
        </p:spPr>
      </p:sp>
      <p:sp>
        <p:nvSpPr>
          <p:cNvPr id="144" name="Google Shape;144;p31"/>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5" name="Google Shape;14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6" name="Google Shape;14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1"/>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48" name="Google Shape;148;p31"/>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149"/>
        <p:cNvGrpSpPr/>
        <p:nvPr/>
      </p:nvGrpSpPr>
      <p:grpSpPr>
        <a:xfrm>
          <a:off x="0" y="0"/>
          <a:ext cx="0" cy="0"/>
          <a:chOff x="0" y="0"/>
          <a:chExt cx="0" cy="0"/>
        </a:xfrm>
      </p:grpSpPr>
      <p:sp>
        <p:nvSpPr>
          <p:cNvPr id="150" name="Google Shape;150;p32"/>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1" name="Google Shape;151;p32"/>
          <p:cNvSpPr>
            <a:spLocks noGrp="1"/>
          </p:cNvSpPr>
          <p:nvPr>
            <p:ph type="pic" idx="2"/>
          </p:nvPr>
        </p:nvSpPr>
        <p:spPr>
          <a:xfrm>
            <a:off x="6205225" y="1128325"/>
            <a:ext cx="2627100" cy="2273100"/>
          </a:xfrm>
          <a:prstGeom prst="rect">
            <a:avLst/>
          </a:prstGeom>
          <a:noFill/>
          <a:ln>
            <a:noFill/>
          </a:ln>
        </p:spPr>
      </p:sp>
      <p:sp>
        <p:nvSpPr>
          <p:cNvPr id="152" name="Google Shape;152;p32"/>
          <p:cNvSpPr>
            <a:spLocks noGrp="1"/>
          </p:cNvSpPr>
          <p:nvPr>
            <p:ph type="pic" idx="3"/>
          </p:nvPr>
        </p:nvSpPr>
        <p:spPr>
          <a:xfrm>
            <a:off x="311725" y="1128325"/>
            <a:ext cx="2627100" cy="2273100"/>
          </a:xfrm>
          <a:prstGeom prst="rect">
            <a:avLst/>
          </a:prstGeom>
          <a:noFill/>
          <a:ln>
            <a:noFill/>
          </a:ln>
        </p:spPr>
      </p:sp>
      <p:sp>
        <p:nvSpPr>
          <p:cNvPr id="153" name="Google Shape;153;p32"/>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4" name="Google Shape;154;p32"/>
          <p:cNvSpPr>
            <a:spLocks noGrp="1"/>
          </p:cNvSpPr>
          <p:nvPr>
            <p:ph type="pic" idx="5"/>
          </p:nvPr>
        </p:nvSpPr>
        <p:spPr>
          <a:xfrm>
            <a:off x="3255250" y="1128325"/>
            <a:ext cx="2627100" cy="2273100"/>
          </a:xfrm>
          <a:prstGeom prst="rect">
            <a:avLst/>
          </a:prstGeom>
          <a:noFill/>
          <a:ln>
            <a:noFill/>
          </a:ln>
        </p:spPr>
      </p:sp>
      <p:sp>
        <p:nvSpPr>
          <p:cNvPr id="155" name="Google Shape;155;p32"/>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6" name="Google Shape;15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2"/>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9" name="Google Shape;159;p32"/>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60" name="Google Shape;160;p32"/>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161"/>
        <p:cNvGrpSpPr/>
        <p:nvPr/>
      </p:nvGrpSpPr>
      <p:grpSpPr>
        <a:xfrm>
          <a:off x="0" y="0"/>
          <a:ext cx="0" cy="0"/>
          <a:chOff x="0" y="0"/>
          <a:chExt cx="0" cy="0"/>
        </a:xfrm>
      </p:grpSpPr>
      <p:sp>
        <p:nvSpPr>
          <p:cNvPr id="162" name="Google Shape;162;p33"/>
          <p:cNvSpPr>
            <a:spLocks noGrp="1"/>
          </p:cNvSpPr>
          <p:nvPr>
            <p:ph type="pic" idx="2"/>
          </p:nvPr>
        </p:nvSpPr>
        <p:spPr>
          <a:xfrm>
            <a:off x="311700" y="445025"/>
            <a:ext cx="8520600" cy="4218300"/>
          </a:xfrm>
          <a:prstGeom prst="rect">
            <a:avLst/>
          </a:prstGeom>
          <a:noFill/>
          <a:ln>
            <a:noFill/>
          </a:ln>
        </p:spPr>
      </p:sp>
      <p:sp>
        <p:nvSpPr>
          <p:cNvPr id="163" name="Google Shape;16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164"/>
        <p:cNvGrpSpPr/>
        <p:nvPr/>
      </p:nvGrpSpPr>
      <p:grpSpPr>
        <a:xfrm>
          <a:off x="0" y="0"/>
          <a:ext cx="0" cy="0"/>
          <a:chOff x="0" y="0"/>
          <a:chExt cx="0" cy="0"/>
        </a:xfrm>
      </p:grpSpPr>
      <p:sp>
        <p:nvSpPr>
          <p:cNvPr id="165" name="Google Shape;16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34"/>
          <p:cNvSpPr>
            <a:spLocks noGrp="1"/>
          </p:cNvSpPr>
          <p:nvPr>
            <p:ph type="pic" idx="2"/>
          </p:nvPr>
        </p:nvSpPr>
        <p:spPr>
          <a:xfrm>
            <a:off x="3389600" y="118913"/>
            <a:ext cx="1643700" cy="1535100"/>
          </a:xfrm>
          <a:prstGeom prst="rect">
            <a:avLst/>
          </a:prstGeom>
          <a:noFill/>
          <a:ln>
            <a:noFill/>
          </a:ln>
        </p:spPr>
      </p:sp>
      <p:sp>
        <p:nvSpPr>
          <p:cNvPr id="167" name="Google Shape;167;p34"/>
          <p:cNvSpPr>
            <a:spLocks noGrp="1"/>
          </p:cNvSpPr>
          <p:nvPr>
            <p:ph type="pic" idx="3"/>
          </p:nvPr>
        </p:nvSpPr>
        <p:spPr>
          <a:xfrm>
            <a:off x="5195935" y="118913"/>
            <a:ext cx="1643700" cy="1535100"/>
          </a:xfrm>
          <a:prstGeom prst="rect">
            <a:avLst/>
          </a:prstGeom>
          <a:noFill/>
          <a:ln>
            <a:noFill/>
          </a:ln>
        </p:spPr>
      </p:sp>
      <p:sp>
        <p:nvSpPr>
          <p:cNvPr id="168" name="Google Shape;168;p34"/>
          <p:cNvSpPr>
            <a:spLocks noGrp="1"/>
          </p:cNvSpPr>
          <p:nvPr>
            <p:ph type="pic" idx="4"/>
          </p:nvPr>
        </p:nvSpPr>
        <p:spPr>
          <a:xfrm>
            <a:off x="7002270" y="118913"/>
            <a:ext cx="1643700" cy="1535100"/>
          </a:xfrm>
          <a:prstGeom prst="rect">
            <a:avLst/>
          </a:prstGeom>
          <a:noFill/>
          <a:ln>
            <a:noFill/>
          </a:ln>
        </p:spPr>
      </p:sp>
      <p:sp>
        <p:nvSpPr>
          <p:cNvPr id="169" name="Google Shape;169;p34"/>
          <p:cNvSpPr>
            <a:spLocks noGrp="1"/>
          </p:cNvSpPr>
          <p:nvPr>
            <p:ph type="pic" idx="5"/>
          </p:nvPr>
        </p:nvSpPr>
        <p:spPr>
          <a:xfrm>
            <a:off x="3389588" y="1804212"/>
            <a:ext cx="1643700" cy="1535100"/>
          </a:xfrm>
          <a:prstGeom prst="rect">
            <a:avLst/>
          </a:prstGeom>
          <a:noFill/>
          <a:ln>
            <a:noFill/>
          </a:ln>
        </p:spPr>
      </p:sp>
      <p:sp>
        <p:nvSpPr>
          <p:cNvPr id="170" name="Google Shape;170;p34"/>
          <p:cNvSpPr>
            <a:spLocks noGrp="1"/>
          </p:cNvSpPr>
          <p:nvPr>
            <p:ph type="pic" idx="6"/>
          </p:nvPr>
        </p:nvSpPr>
        <p:spPr>
          <a:xfrm>
            <a:off x="5195922" y="1804212"/>
            <a:ext cx="1643700" cy="1535100"/>
          </a:xfrm>
          <a:prstGeom prst="rect">
            <a:avLst/>
          </a:prstGeom>
          <a:noFill/>
          <a:ln>
            <a:noFill/>
          </a:ln>
        </p:spPr>
      </p:sp>
      <p:sp>
        <p:nvSpPr>
          <p:cNvPr id="171" name="Google Shape;171;p34"/>
          <p:cNvSpPr>
            <a:spLocks noGrp="1"/>
          </p:cNvSpPr>
          <p:nvPr>
            <p:ph type="pic" idx="7"/>
          </p:nvPr>
        </p:nvSpPr>
        <p:spPr>
          <a:xfrm>
            <a:off x="7002257" y="1804212"/>
            <a:ext cx="1643700" cy="1535100"/>
          </a:xfrm>
          <a:prstGeom prst="rect">
            <a:avLst/>
          </a:prstGeom>
          <a:noFill/>
          <a:ln>
            <a:noFill/>
          </a:ln>
        </p:spPr>
      </p:sp>
      <p:sp>
        <p:nvSpPr>
          <p:cNvPr id="172" name="Google Shape;172;p34"/>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34"/>
          <p:cNvSpPr>
            <a:spLocks noGrp="1"/>
          </p:cNvSpPr>
          <p:nvPr>
            <p:ph type="pic" idx="8"/>
          </p:nvPr>
        </p:nvSpPr>
        <p:spPr>
          <a:xfrm>
            <a:off x="3389588" y="3489487"/>
            <a:ext cx="1643700" cy="1535100"/>
          </a:xfrm>
          <a:prstGeom prst="rect">
            <a:avLst/>
          </a:prstGeom>
          <a:noFill/>
          <a:ln>
            <a:noFill/>
          </a:ln>
        </p:spPr>
      </p:sp>
      <p:sp>
        <p:nvSpPr>
          <p:cNvPr id="174" name="Google Shape;174;p34"/>
          <p:cNvSpPr>
            <a:spLocks noGrp="1"/>
          </p:cNvSpPr>
          <p:nvPr>
            <p:ph type="pic" idx="9"/>
          </p:nvPr>
        </p:nvSpPr>
        <p:spPr>
          <a:xfrm>
            <a:off x="5195922" y="3489487"/>
            <a:ext cx="1643700" cy="1535100"/>
          </a:xfrm>
          <a:prstGeom prst="rect">
            <a:avLst/>
          </a:prstGeom>
          <a:noFill/>
          <a:ln>
            <a:noFill/>
          </a:ln>
        </p:spPr>
      </p:sp>
      <p:sp>
        <p:nvSpPr>
          <p:cNvPr id="175" name="Google Shape;175;p34"/>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cSld name="BLANK_1">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697350" y="2932550"/>
            <a:ext cx="7749300" cy="1015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600"/>
              <a:buFont typeface="Hepta Slab Medium"/>
              <a:buNone/>
              <a:defRPr>
                <a:latin typeface="Hepta Slab Medium"/>
                <a:ea typeface="Hepta Slab Medium"/>
                <a:cs typeface="Hepta Slab Medium"/>
                <a:sym typeface="Hepta Slab Medium"/>
              </a:defRPr>
            </a:lvl1pPr>
            <a:lvl2pPr lvl="1"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2pPr>
            <a:lvl3pPr lvl="2"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3pPr>
            <a:lvl4pPr lvl="3"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4pPr>
            <a:lvl5pPr lvl="4"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5pPr>
            <a:lvl6pPr lvl="5"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6pPr>
            <a:lvl7pPr lvl="6"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7pPr>
            <a:lvl8pPr lvl="7"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8pPr>
            <a:lvl9pPr lvl="8"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9pPr>
          </a:lstStyle>
          <a:p>
            <a:endParaRPr/>
          </a:p>
        </p:txBody>
      </p:sp>
      <p:sp>
        <p:nvSpPr>
          <p:cNvPr id="178" name="Google Shape;178;p35"/>
          <p:cNvSpPr txBox="1">
            <a:spLocks noGrp="1"/>
          </p:cNvSpPr>
          <p:nvPr>
            <p:ph type="title" idx="2"/>
          </p:nvPr>
        </p:nvSpPr>
        <p:spPr>
          <a:xfrm>
            <a:off x="3278250" y="1194450"/>
            <a:ext cx="2587500" cy="1992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4"/>
              </a:buClr>
              <a:buSzPts val="12800"/>
              <a:buNone/>
              <a:defRPr sz="12800">
                <a:solidFill>
                  <a:schemeClr val="accent4"/>
                </a:solidFill>
              </a:defRPr>
            </a:lvl1pPr>
            <a:lvl2pPr lvl="1"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2pPr>
            <a:lvl3pPr lvl="2"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3pPr>
            <a:lvl4pPr lvl="3"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4pPr>
            <a:lvl5pPr lvl="4"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5pPr>
            <a:lvl6pPr lvl="5"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6pPr>
            <a:lvl7pPr lvl="6"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7pPr>
            <a:lvl8pPr lvl="7"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8pPr>
            <a:lvl9pPr lvl="8" algn="ctr">
              <a:spcBef>
                <a:spcPts val="0"/>
              </a:spcBef>
              <a:spcAft>
                <a:spcPts val="0"/>
              </a:spcAft>
              <a:buClr>
                <a:schemeClr val="accent3"/>
              </a:buClr>
              <a:buSzPts val="12800"/>
              <a:buNone/>
              <a:defRPr sz="12800">
                <a:solidFill>
                  <a:schemeClr val="accent3"/>
                </a:solidFill>
                <a:latin typeface="Barlow Light"/>
                <a:ea typeface="Barlow Light"/>
                <a:cs typeface="Barlow Light"/>
                <a:sym typeface="Barlow Light"/>
              </a:defRPr>
            </a:lvl9pPr>
          </a:lstStyle>
          <a:p>
            <a:endParaRPr/>
          </a:p>
        </p:txBody>
      </p:sp>
      <p:sp>
        <p:nvSpPr>
          <p:cNvPr id="179" name="Google Shape;179;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37">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secHead">
  <p:cSld name="SECTION_HEADER">
    <p:spTree>
      <p:nvGrpSpPr>
        <p:cNvPr id="1" name="Shape 180"/>
        <p:cNvGrpSpPr/>
        <p:nvPr/>
      </p:nvGrpSpPr>
      <p:grpSpPr>
        <a:xfrm>
          <a:off x="0" y="0"/>
          <a:ext cx="0" cy="0"/>
          <a:chOff x="0" y="0"/>
          <a:chExt cx="0" cy="0"/>
        </a:xfrm>
      </p:grpSpPr>
      <p:sp>
        <p:nvSpPr>
          <p:cNvPr id="181" name="Google Shape;181;p36"/>
          <p:cNvSpPr txBox="1">
            <a:spLocks noGrp="1"/>
          </p:cNvSpPr>
          <p:nvPr>
            <p:ph type="title"/>
          </p:nvPr>
        </p:nvSpPr>
        <p:spPr>
          <a:xfrm>
            <a:off x="632850" y="1124700"/>
            <a:ext cx="7878300" cy="17415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5400"/>
              <a:buFont typeface="Hepta Slab"/>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36"/>
          <p:cNvSpPr txBox="1">
            <a:spLocks noGrp="1"/>
          </p:cNvSpPr>
          <p:nvPr>
            <p:ph type="body" idx="1"/>
          </p:nvPr>
        </p:nvSpPr>
        <p:spPr>
          <a:xfrm>
            <a:off x="4064100" y="4335200"/>
            <a:ext cx="1015800" cy="266100"/>
          </a:xfrm>
          <a:prstGeom prst="rect">
            <a:avLst/>
          </a:prstGeom>
          <a:ln w="9525" cap="flat" cmpd="sng">
            <a:solidFill>
              <a:schemeClr val="dk1"/>
            </a:solidFill>
            <a:prstDash val="solid"/>
            <a:round/>
            <a:headEnd type="none" w="sm" len="sm"/>
            <a:tailEnd type="none" w="sm" len="sm"/>
          </a:ln>
        </p:spPr>
        <p:txBody>
          <a:bodyPr spcFirstLastPara="1" wrap="square" lIns="0" tIns="0" rIns="0" bIns="0" anchor="ctr" anchorCtr="0">
            <a:noAutofit/>
          </a:bodyPr>
          <a:lstStyle>
            <a:lvl1pPr marL="457200" lvl="0" indent="-298450">
              <a:spcBef>
                <a:spcPts val="0"/>
              </a:spcBef>
              <a:spcAft>
                <a:spcPts val="0"/>
              </a:spcAft>
              <a:buSzPts val="1100"/>
              <a:buFont typeface="Barlow Medium"/>
              <a:buChar char="●"/>
              <a:defRPr sz="1100">
                <a:latin typeface="Barlow Medium"/>
                <a:ea typeface="Barlow Medium"/>
                <a:cs typeface="Barlow Medium"/>
                <a:sym typeface="Barlow Medium"/>
              </a:defRPr>
            </a:lvl1pPr>
            <a:lvl2pPr marL="914400" lvl="1" indent="-298450">
              <a:spcBef>
                <a:spcPts val="0"/>
              </a:spcBef>
              <a:spcAft>
                <a:spcPts val="0"/>
              </a:spcAft>
              <a:buSzPts val="1100"/>
              <a:buFont typeface="Barlow Medium"/>
              <a:buChar char="○"/>
              <a:defRPr sz="1100">
                <a:latin typeface="Barlow Medium"/>
                <a:ea typeface="Barlow Medium"/>
                <a:cs typeface="Barlow Medium"/>
                <a:sym typeface="Barlow Medium"/>
              </a:defRPr>
            </a:lvl2pPr>
            <a:lvl3pPr marL="1371600" lvl="2" indent="-298450">
              <a:spcBef>
                <a:spcPts val="0"/>
              </a:spcBef>
              <a:spcAft>
                <a:spcPts val="0"/>
              </a:spcAft>
              <a:buSzPts val="1100"/>
              <a:buFont typeface="Barlow Medium"/>
              <a:buChar char="■"/>
              <a:defRPr sz="1100">
                <a:latin typeface="Barlow Medium"/>
                <a:ea typeface="Barlow Medium"/>
                <a:cs typeface="Barlow Medium"/>
                <a:sym typeface="Barlow Medium"/>
              </a:defRPr>
            </a:lvl3pPr>
            <a:lvl4pPr marL="1828800" lvl="3" indent="-298450">
              <a:spcBef>
                <a:spcPts val="0"/>
              </a:spcBef>
              <a:spcAft>
                <a:spcPts val="0"/>
              </a:spcAft>
              <a:buSzPts val="1100"/>
              <a:buFont typeface="Barlow Medium"/>
              <a:buChar char="●"/>
              <a:defRPr sz="1100">
                <a:latin typeface="Barlow Medium"/>
                <a:ea typeface="Barlow Medium"/>
                <a:cs typeface="Barlow Medium"/>
                <a:sym typeface="Barlow Medium"/>
              </a:defRPr>
            </a:lvl4pPr>
            <a:lvl5pPr marL="2286000" lvl="4" indent="-298450">
              <a:spcBef>
                <a:spcPts val="0"/>
              </a:spcBef>
              <a:spcAft>
                <a:spcPts val="0"/>
              </a:spcAft>
              <a:buSzPts val="1100"/>
              <a:buFont typeface="Barlow Medium"/>
              <a:buChar char="○"/>
              <a:defRPr>
                <a:latin typeface="Barlow Medium"/>
                <a:ea typeface="Barlow Medium"/>
                <a:cs typeface="Barlow Medium"/>
                <a:sym typeface="Barlow Medium"/>
              </a:defRPr>
            </a:lvl5pPr>
            <a:lvl6pPr marL="2743200" lvl="5" indent="-298450">
              <a:spcBef>
                <a:spcPts val="0"/>
              </a:spcBef>
              <a:spcAft>
                <a:spcPts val="0"/>
              </a:spcAft>
              <a:buSzPts val="1100"/>
              <a:buFont typeface="Barlow Medium"/>
              <a:buChar char="■"/>
              <a:defRPr sz="1100">
                <a:latin typeface="Barlow Medium"/>
                <a:ea typeface="Barlow Medium"/>
                <a:cs typeface="Barlow Medium"/>
                <a:sym typeface="Barlow Medium"/>
              </a:defRPr>
            </a:lvl6pPr>
            <a:lvl7pPr marL="3200400" lvl="6" indent="-298450">
              <a:spcBef>
                <a:spcPts val="0"/>
              </a:spcBef>
              <a:spcAft>
                <a:spcPts val="0"/>
              </a:spcAft>
              <a:buSzPts val="1100"/>
              <a:buFont typeface="Barlow Medium"/>
              <a:buChar char="●"/>
              <a:defRPr sz="1100">
                <a:latin typeface="Barlow Medium"/>
                <a:ea typeface="Barlow Medium"/>
                <a:cs typeface="Barlow Medium"/>
                <a:sym typeface="Barlow Medium"/>
              </a:defRPr>
            </a:lvl7pPr>
            <a:lvl8pPr marL="3657600" lvl="7" indent="-298450">
              <a:spcBef>
                <a:spcPts val="0"/>
              </a:spcBef>
              <a:spcAft>
                <a:spcPts val="0"/>
              </a:spcAft>
              <a:buSzPts val="1100"/>
              <a:buFont typeface="Barlow Medium"/>
              <a:buChar char="○"/>
              <a:defRPr sz="1100">
                <a:latin typeface="Barlow Medium"/>
                <a:ea typeface="Barlow Medium"/>
                <a:cs typeface="Barlow Medium"/>
                <a:sym typeface="Barlow Medium"/>
              </a:defRPr>
            </a:lvl8pPr>
            <a:lvl9pPr marL="4114800" lvl="8" indent="-298450">
              <a:spcBef>
                <a:spcPts val="0"/>
              </a:spcBef>
              <a:spcAft>
                <a:spcPts val="0"/>
              </a:spcAft>
              <a:buSzPts val="1100"/>
              <a:buFont typeface="Barlow Medium"/>
              <a:buChar char="■"/>
              <a:defRPr sz="1100">
                <a:latin typeface="Barlow Medium"/>
                <a:ea typeface="Barlow Medium"/>
                <a:cs typeface="Barlow Medium"/>
                <a:sym typeface="Barlow Medium"/>
              </a:defRPr>
            </a:lvl9pPr>
          </a:lstStyle>
          <a:p>
            <a:endParaRPr/>
          </a:p>
        </p:txBody>
      </p:sp>
      <p:sp>
        <p:nvSpPr>
          <p:cNvPr id="183" name="Google Shape;183;p36"/>
          <p:cNvSpPr txBox="1">
            <a:spLocks noGrp="1"/>
          </p:cNvSpPr>
          <p:nvPr>
            <p:ph type="subTitle" idx="2"/>
          </p:nvPr>
        </p:nvSpPr>
        <p:spPr>
          <a:xfrm>
            <a:off x="2857500" y="2902000"/>
            <a:ext cx="3765600" cy="93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2600"/>
              <a:buNone/>
              <a:defRPr sz="2600">
                <a:solidFill>
                  <a:schemeClr val="dk2"/>
                </a:solidFill>
              </a:defRPr>
            </a:lvl1pPr>
            <a:lvl2pPr lvl="1">
              <a:spcBef>
                <a:spcPts val="0"/>
              </a:spcBef>
              <a:spcAft>
                <a:spcPts val="0"/>
              </a:spcAft>
              <a:buSzPts val="1400"/>
              <a:buNone/>
              <a:defRPr>
                <a:latin typeface="Barlow Light"/>
                <a:ea typeface="Barlow Light"/>
                <a:cs typeface="Barlow Light"/>
                <a:sym typeface="Barlow Light"/>
              </a:defRPr>
            </a:lvl2pPr>
            <a:lvl3pPr lvl="2">
              <a:spcBef>
                <a:spcPts val="0"/>
              </a:spcBef>
              <a:spcAft>
                <a:spcPts val="0"/>
              </a:spcAft>
              <a:buSzPts val="1400"/>
              <a:buNone/>
              <a:defRPr>
                <a:latin typeface="Barlow Light"/>
                <a:ea typeface="Barlow Light"/>
                <a:cs typeface="Barlow Light"/>
                <a:sym typeface="Barlow Light"/>
              </a:defRPr>
            </a:lvl3pPr>
            <a:lvl4pPr lvl="3">
              <a:spcBef>
                <a:spcPts val="0"/>
              </a:spcBef>
              <a:spcAft>
                <a:spcPts val="0"/>
              </a:spcAft>
              <a:buSzPts val="1400"/>
              <a:buNone/>
              <a:defRPr>
                <a:latin typeface="Barlow Light"/>
                <a:ea typeface="Barlow Light"/>
                <a:cs typeface="Barlow Light"/>
                <a:sym typeface="Barlow Light"/>
              </a:defRPr>
            </a:lvl4pPr>
            <a:lvl5pPr lvl="4">
              <a:spcBef>
                <a:spcPts val="0"/>
              </a:spcBef>
              <a:spcAft>
                <a:spcPts val="0"/>
              </a:spcAft>
              <a:buSzPts val="1400"/>
              <a:buNone/>
              <a:defRPr>
                <a:latin typeface="Barlow Light"/>
                <a:ea typeface="Barlow Light"/>
                <a:cs typeface="Barlow Light"/>
                <a:sym typeface="Barlow Light"/>
              </a:defRPr>
            </a:lvl5pPr>
            <a:lvl6pPr lvl="5">
              <a:spcBef>
                <a:spcPts val="0"/>
              </a:spcBef>
              <a:spcAft>
                <a:spcPts val="0"/>
              </a:spcAft>
              <a:buSzPts val="1400"/>
              <a:buNone/>
              <a:defRPr>
                <a:latin typeface="Barlow Light"/>
                <a:ea typeface="Barlow Light"/>
                <a:cs typeface="Barlow Light"/>
                <a:sym typeface="Barlow Light"/>
              </a:defRPr>
            </a:lvl6pPr>
            <a:lvl7pPr lvl="6">
              <a:spcBef>
                <a:spcPts val="0"/>
              </a:spcBef>
              <a:spcAft>
                <a:spcPts val="0"/>
              </a:spcAft>
              <a:buSzPts val="1400"/>
              <a:buNone/>
              <a:defRPr>
                <a:latin typeface="Barlow Light"/>
                <a:ea typeface="Barlow Light"/>
                <a:cs typeface="Barlow Light"/>
                <a:sym typeface="Barlow Light"/>
              </a:defRPr>
            </a:lvl7pPr>
            <a:lvl8pPr lvl="7">
              <a:spcBef>
                <a:spcPts val="0"/>
              </a:spcBef>
              <a:spcAft>
                <a:spcPts val="0"/>
              </a:spcAft>
              <a:buSzPts val="1400"/>
              <a:buNone/>
              <a:defRPr>
                <a:latin typeface="Barlow Light"/>
                <a:ea typeface="Barlow Light"/>
                <a:cs typeface="Barlow Light"/>
                <a:sym typeface="Barlow Light"/>
              </a:defRPr>
            </a:lvl8pPr>
            <a:lvl9pPr lvl="8">
              <a:spcBef>
                <a:spcPts val="0"/>
              </a:spcBef>
              <a:spcAft>
                <a:spcPts val="0"/>
              </a:spcAft>
              <a:buSzPts val="1400"/>
              <a:buNone/>
              <a:defRPr>
                <a:latin typeface="Barlow Light"/>
                <a:ea typeface="Barlow Light"/>
                <a:cs typeface="Barlow Light"/>
                <a:sym typeface="Barlow Light"/>
              </a:defRPr>
            </a:lvl9pPr>
          </a:lstStyle>
          <a:p>
            <a:endParaRPr/>
          </a:p>
        </p:txBody>
      </p:sp>
      <p:sp>
        <p:nvSpPr>
          <p:cNvPr id="184" name="Google Shape;184;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Barlow Medium"/>
                <a:ea typeface="Barlow Medium"/>
                <a:cs typeface="Barlow Medium"/>
                <a:sym typeface="Barlow Medium"/>
              </a:defRPr>
            </a:lvl1pPr>
            <a:lvl2pPr lvl="1">
              <a:buNone/>
              <a:defRPr>
                <a:latin typeface="Barlow Medium"/>
                <a:ea typeface="Barlow Medium"/>
                <a:cs typeface="Barlow Medium"/>
                <a:sym typeface="Barlow Medium"/>
              </a:defRPr>
            </a:lvl2pPr>
            <a:lvl3pPr lvl="2">
              <a:buNone/>
              <a:defRPr>
                <a:latin typeface="Barlow Medium"/>
                <a:ea typeface="Barlow Medium"/>
                <a:cs typeface="Barlow Medium"/>
                <a:sym typeface="Barlow Medium"/>
              </a:defRPr>
            </a:lvl3pPr>
            <a:lvl4pPr lvl="3">
              <a:buNone/>
              <a:defRPr>
                <a:latin typeface="Barlow Medium"/>
                <a:ea typeface="Barlow Medium"/>
                <a:cs typeface="Barlow Medium"/>
                <a:sym typeface="Barlow Medium"/>
              </a:defRPr>
            </a:lvl4pPr>
            <a:lvl5pPr lvl="4">
              <a:buNone/>
              <a:defRPr>
                <a:latin typeface="Barlow Medium"/>
                <a:ea typeface="Barlow Medium"/>
                <a:cs typeface="Barlow Medium"/>
                <a:sym typeface="Barlow Medium"/>
              </a:defRPr>
            </a:lvl5pPr>
            <a:lvl6pPr lvl="5">
              <a:buNone/>
              <a:defRPr>
                <a:latin typeface="Barlow Medium"/>
                <a:ea typeface="Barlow Medium"/>
                <a:cs typeface="Barlow Medium"/>
                <a:sym typeface="Barlow Medium"/>
              </a:defRPr>
            </a:lvl6pPr>
            <a:lvl7pPr lvl="6">
              <a:buNone/>
              <a:defRPr>
                <a:latin typeface="Barlow Medium"/>
                <a:ea typeface="Barlow Medium"/>
                <a:cs typeface="Barlow Medium"/>
                <a:sym typeface="Barlow Medium"/>
              </a:defRPr>
            </a:lvl7pPr>
            <a:lvl8pPr lvl="7">
              <a:buNone/>
              <a:defRPr>
                <a:latin typeface="Barlow Medium"/>
                <a:ea typeface="Barlow Medium"/>
                <a:cs typeface="Barlow Medium"/>
                <a:sym typeface="Barlow Medium"/>
              </a:defRPr>
            </a:lvl8pPr>
            <a:lvl9pPr lvl="8">
              <a:buNone/>
              <a:defRPr>
                <a:latin typeface="Barlow Medium"/>
                <a:ea typeface="Barlow Medium"/>
                <a:cs typeface="Barlow Medium"/>
                <a:sym typeface="Barlow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genda / Content" type="tx">
  <p:cSld name="TITLE_AND_BODY">
    <p:bg>
      <p:bgPr>
        <a:solidFill>
          <a:schemeClr val="accent4"/>
        </a:solidFill>
        <a:effectLst/>
      </p:bgPr>
    </p:bg>
    <p:spTree>
      <p:nvGrpSpPr>
        <p:cNvPr id="1" name="Shape 185"/>
        <p:cNvGrpSpPr/>
        <p:nvPr/>
      </p:nvGrpSpPr>
      <p:grpSpPr>
        <a:xfrm>
          <a:off x="0" y="0"/>
          <a:ext cx="0" cy="0"/>
          <a:chOff x="0" y="0"/>
          <a:chExt cx="0" cy="0"/>
        </a:xfrm>
      </p:grpSpPr>
      <p:sp>
        <p:nvSpPr>
          <p:cNvPr id="186" name="Google Shape;186;p37"/>
          <p:cNvSpPr txBox="1">
            <a:spLocks noGrp="1"/>
          </p:cNvSpPr>
          <p:nvPr>
            <p:ph type="subTitle" idx="1"/>
          </p:nvPr>
        </p:nvSpPr>
        <p:spPr>
          <a:xfrm>
            <a:off x="475075" y="309225"/>
            <a:ext cx="3655200" cy="357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2pPr>
            <a:lvl3pPr lvl="2">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3pPr>
            <a:lvl4pPr lvl="3">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4pPr>
            <a:lvl5pPr lvl="4">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5pPr>
            <a:lvl6pPr lvl="5">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6pPr>
            <a:lvl7pPr lvl="6">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7pPr>
            <a:lvl8pPr lvl="7">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8pPr>
            <a:lvl9pPr lvl="8">
              <a:spcBef>
                <a:spcPts val="0"/>
              </a:spcBef>
              <a:spcAft>
                <a:spcPts val="0"/>
              </a:spcAft>
              <a:buClr>
                <a:schemeClr val="accent3"/>
              </a:buClr>
              <a:buSzPts val="1400"/>
              <a:buNone/>
              <a:defRPr>
                <a:solidFill>
                  <a:schemeClr val="accent3"/>
                </a:solidFill>
                <a:latin typeface="Barlow Light"/>
                <a:ea typeface="Barlow Light"/>
                <a:cs typeface="Barlow Light"/>
                <a:sym typeface="Barlow Light"/>
              </a:defRPr>
            </a:lvl9pPr>
          </a:lstStyle>
          <a:p>
            <a:endParaRPr/>
          </a:p>
        </p:txBody>
      </p:sp>
      <p:sp>
        <p:nvSpPr>
          <p:cNvPr id="187" name="Google Shape;187;p37"/>
          <p:cNvSpPr txBox="1">
            <a:spLocks noGrp="1"/>
          </p:cNvSpPr>
          <p:nvPr>
            <p:ph type="body" idx="2"/>
          </p:nvPr>
        </p:nvSpPr>
        <p:spPr>
          <a:xfrm>
            <a:off x="711097" y="980554"/>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188" name="Google Shape;188;p37"/>
          <p:cNvSpPr txBox="1">
            <a:spLocks noGrp="1"/>
          </p:cNvSpPr>
          <p:nvPr>
            <p:ph type="subTitle" idx="3"/>
          </p:nvPr>
        </p:nvSpPr>
        <p:spPr>
          <a:xfrm>
            <a:off x="1699221" y="980279"/>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189" name="Google Shape;189;p37"/>
          <p:cNvSpPr txBox="1">
            <a:spLocks noGrp="1"/>
          </p:cNvSpPr>
          <p:nvPr>
            <p:ph type="body" idx="4"/>
          </p:nvPr>
        </p:nvSpPr>
        <p:spPr>
          <a:xfrm>
            <a:off x="2285797" y="1226054"/>
            <a:ext cx="1775700" cy="1108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90" name="Google Shape;190;p37"/>
          <p:cNvSpPr txBox="1">
            <a:spLocks noGrp="1"/>
          </p:cNvSpPr>
          <p:nvPr>
            <p:ph type="body" idx="5"/>
          </p:nvPr>
        </p:nvSpPr>
        <p:spPr>
          <a:xfrm>
            <a:off x="711097" y="2222666"/>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191" name="Google Shape;191;p37"/>
          <p:cNvSpPr txBox="1">
            <a:spLocks noGrp="1"/>
          </p:cNvSpPr>
          <p:nvPr>
            <p:ph type="subTitle" idx="6"/>
          </p:nvPr>
        </p:nvSpPr>
        <p:spPr>
          <a:xfrm>
            <a:off x="1699221" y="2222391"/>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192" name="Google Shape;192;p37"/>
          <p:cNvSpPr txBox="1">
            <a:spLocks noGrp="1"/>
          </p:cNvSpPr>
          <p:nvPr>
            <p:ph type="body" idx="7"/>
          </p:nvPr>
        </p:nvSpPr>
        <p:spPr>
          <a:xfrm>
            <a:off x="2285797" y="2468166"/>
            <a:ext cx="1775700" cy="843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93" name="Google Shape;193;p37"/>
          <p:cNvSpPr txBox="1">
            <a:spLocks noGrp="1"/>
          </p:cNvSpPr>
          <p:nvPr>
            <p:ph type="body" idx="8"/>
          </p:nvPr>
        </p:nvSpPr>
        <p:spPr>
          <a:xfrm>
            <a:off x="711097" y="3219093"/>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194" name="Google Shape;194;p37"/>
          <p:cNvSpPr txBox="1">
            <a:spLocks noGrp="1"/>
          </p:cNvSpPr>
          <p:nvPr>
            <p:ph type="subTitle" idx="9"/>
          </p:nvPr>
        </p:nvSpPr>
        <p:spPr>
          <a:xfrm>
            <a:off x="1699221" y="3218818"/>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195" name="Google Shape;195;p37"/>
          <p:cNvSpPr txBox="1">
            <a:spLocks noGrp="1"/>
          </p:cNvSpPr>
          <p:nvPr>
            <p:ph type="body" idx="13"/>
          </p:nvPr>
        </p:nvSpPr>
        <p:spPr>
          <a:xfrm>
            <a:off x="2285797" y="3464593"/>
            <a:ext cx="1775700" cy="843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96" name="Google Shape;196;p37"/>
          <p:cNvSpPr txBox="1">
            <a:spLocks noGrp="1"/>
          </p:cNvSpPr>
          <p:nvPr>
            <p:ph type="body" idx="14"/>
          </p:nvPr>
        </p:nvSpPr>
        <p:spPr>
          <a:xfrm>
            <a:off x="4746581" y="980554"/>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197" name="Google Shape;197;p37"/>
          <p:cNvSpPr txBox="1">
            <a:spLocks noGrp="1"/>
          </p:cNvSpPr>
          <p:nvPr>
            <p:ph type="subTitle" idx="15"/>
          </p:nvPr>
        </p:nvSpPr>
        <p:spPr>
          <a:xfrm>
            <a:off x="5734705" y="980279"/>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198" name="Google Shape;198;p37"/>
          <p:cNvSpPr txBox="1">
            <a:spLocks noGrp="1"/>
          </p:cNvSpPr>
          <p:nvPr>
            <p:ph type="body" idx="16"/>
          </p:nvPr>
        </p:nvSpPr>
        <p:spPr>
          <a:xfrm>
            <a:off x="6321281" y="1226054"/>
            <a:ext cx="1775700" cy="11085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199" name="Google Shape;199;p37"/>
          <p:cNvSpPr txBox="1">
            <a:spLocks noGrp="1"/>
          </p:cNvSpPr>
          <p:nvPr>
            <p:ph type="body" idx="17"/>
          </p:nvPr>
        </p:nvSpPr>
        <p:spPr>
          <a:xfrm>
            <a:off x="4746581" y="2222666"/>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200" name="Google Shape;200;p37"/>
          <p:cNvSpPr txBox="1">
            <a:spLocks noGrp="1"/>
          </p:cNvSpPr>
          <p:nvPr>
            <p:ph type="subTitle" idx="18"/>
          </p:nvPr>
        </p:nvSpPr>
        <p:spPr>
          <a:xfrm>
            <a:off x="5734705" y="2222391"/>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201" name="Google Shape;201;p37"/>
          <p:cNvSpPr txBox="1">
            <a:spLocks noGrp="1"/>
          </p:cNvSpPr>
          <p:nvPr>
            <p:ph type="body" idx="19"/>
          </p:nvPr>
        </p:nvSpPr>
        <p:spPr>
          <a:xfrm>
            <a:off x="6321281" y="2468166"/>
            <a:ext cx="1775700" cy="843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202" name="Google Shape;202;p37"/>
          <p:cNvSpPr txBox="1">
            <a:spLocks noGrp="1"/>
          </p:cNvSpPr>
          <p:nvPr>
            <p:ph type="body" idx="20"/>
          </p:nvPr>
        </p:nvSpPr>
        <p:spPr>
          <a:xfrm>
            <a:off x="4746581" y="3219093"/>
            <a:ext cx="926100" cy="474000"/>
          </a:xfrm>
          <a:prstGeom prst="rect">
            <a:avLst/>
          </a:prstGeom>
        </p:spPr>
        <p:txBody>
          <a:bodyPr spcFirstLastPara="1" wrap="square" lIns="91425" tIns="91425" rIns="91425" bIns="91425" anchor="t" anchorCtr="0">
            <a:noAutofit/>
          </a:bodyPr>
          <a:lstStyle>
            <a:lvl1pPr marL="457200" lvl="0" indent="-406400" algn="r">
              <a:lnSpc>
                <a:spcPct val="80000"/>
              </a:lnSpc>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317500">
              <a:lnSpc>
                <a:spcPct val="80000"/>
              </a:lnSpc>
              <a:spcBef>
                <a:spcPts val="0"/>
              </a:spcBef>
              <a:spcAft>
                <a:spcPts val="0"/>
              </a:spcAft>
              <a:buClr>
                <a:schemeClr val="accent3"/>
              </a:buClr>
              <a:buSzPts val="1400"/>
              <a:buFont typeface="Barlow ExtraLight"/>
              <a:buChar char="○"/>
              <a:defRPr>
                <a:solidFill>
                  <a:schemeClr val="accent3"/>
                </a:solidFill>
                <a:latin typeface="Barlow ExtraLight"/>
                <a:ea typeface="Barlow ExtraLight"/>
                <a:cs typeface="Barlow ExtraLight"/>
                <a:sym typeface="Barlow ExtraLight"/>
              </a:defRPr>
            </a:lvl2pPr>
            <a:lvl3pPr marL="1371600" lvl="2" indent="-311150">
              <a:lnSpc>
                <a:spcPct val="80000"/>
              </a:lnSpc>
              <a:spcBef>
                <a:spcPts val="0"/>
              </a:spcBef>
              <a:spcAft>
                <a:spcPts val="0"/>
              </a:spcAft>
              <a:buClr>
                <a:schemeClr val="accent3"/>
              </a:buClr>
              <a:buSzPts val="1300"/>
              <a:buFont typeface="Barlow ExtraLight"/>
              <a:buChar char="■"/>
              <a:defRPr>
                <a:solidFill>
                  <a:schemeClr val="accent3"/>
                </a:solidFill>
                <a:latin typeface="Barlow ExtraLight"/>
                <a:ea typeface="Barlow ExtraLight"/>
                <a:cs typeface="Barlow ExtraLight"/>
                <a:sym typeface="Barlow ExtraLight"/>
              </a:defRPr>
            </a:lvl3pPr>
            <a:lvl4pPr marL="1828800" lvl="3" indent="-304800">
              <a:lnSpc>
                <a:spcPct val="80000"/>
              </a:lnSpc>
              <a:spcBef>
                <a:spcPts val="0"/>
              </a:spcBef>
              <a:spcAft>
                <a:spcPts val="0"/>
              </a:spcAft>
              <a:buClr>
                <a:schemeClr val="accent3"/>
              </a:buClr>
              <a:buSzPts val="1200"/>
              <a:buFont typeface="Barlow ExtraLight"/>
              <a:buChar char="●"/>
              <a:defRPr>
                <a:solidFill>
                  <a:schemeClr val="accent3"/>
                </a:solidFill>
                <a:latin typeface="Barlow ExtraLight"/>
                <a:ea typeface="Barlow ExtraLight"/>
                <a:cs typeface="Barlow ExtraLight"/>
                <a:sym typeface="Barlow ExtraLight"/>
              </a:defRPr>
            </a:lvl4pPr>
            <a:lvl5pPr marL="2286000" lvl="4" indent="-298450">
              <a:lnSpc>
                <a:spcPct val="80000"/>
              </a:lnSpc>
              <a:spcBef>
                <a:spcPts val="0"/>
              </a:spcBef>
              <a:spcAft>
                <a:spcPts val="0"/>
              </a:spcAft>
              <a:buClr>
                <a:schemeClr val="accent3"/>
              </a:buClr>
              <a:buSzPts val="1100"/>
              <a:buFont typeface="Barlow ExtraLight"/>
              <a:buChar char="○"/>
              <a:defRPr>
                <a:solidFill>
                  <a:schemeClr val="accent3"/>
                </a:solidFill>
                <a:latin typeface="Barlow ExtraLight"/>
                <a:ea typeface="Barlow ExtraLight"/>
                <a:cs typeface="Barlow ExtraLight"/>
                <a:sym typeface="Barlow ExtraLight"/>
              </a:defRPr>
            </a:lvl5pPr>
            <a:lvl6pPr marL="2743200" lvl="5" indent="-292100">
              <a:lnSpc>
                <a:spcPct val="80000"/>
              </a:lnSpc>
              <a:spcBef>
                <a:spcPts val="0"/>
              </a:spcBef>
              <a:spcAft>
                <a:spcPts val="0"/>
              </a:spcAft>
              <a:buClr>
                <a:schemeClr val="accent3"/>
              </a:buClr>
              <a:buSzPts val="1000"/>
              <a:buFont typeface="Barlow ExtraLight"/>
              <a:buChar char="■"/>
              <a:defRPr>
                <a:solidFill>
                  <a:schemeClr val="accent3"/>
                </a:solidFill>
                <a:latin typeface="Barlow ExtraLight"/>
                <a:ea typeface="Barlow ExtraLight"/>
                <a:cs typeface="Barlow ExtraLight"/>
                <a:sym typeface="Barlow ExtraLight"/>
              </a:defRPr>
            </a:lvl6pPr>
            <a:lvl7pPr marL="3200400" lvl="6" indent="-285750">
              <a:lnSpc>
                <a:spcPct val="80000"/>
              </a:lnSpc>
              <a:spcBef>
                <a:spcPts val="0"/>
              </a:spcBef>
              <a:spcAft>
                <a:spcPts val="0"/>
              </a:spcAft>
              <a:buClr>
                <a:schemeClr val="accent3"/>
              </a:buClr>
              <a:buSzPts val="900"/>
              <a:buFont typeface="Barlow ExtraLight"/>
              <a:buChar char="●"/>
              <a:defRPr>
                <a:solidFill>
                  <a:schemeClr val="accent3"/>
                </a:solidFill>
                <a:latin typeface="Barlow ExtraLight"/>
                <a:ea typeface="Barlow ExtraLight"/>
                <a:cs typeface="Barlow ExtraLight"/>
                <a:sym typeface="Barlow ExtraLight"/>
              </a:defRPr>
            </a:lvl7pPr>
            <a:lvl8pPr marL="3657600" lvl="7" indent="-279400">
              <a:lnSpc>
                <a:spcPct val="80000"/>
              </a:lnSpc>
              <a:spcBef>
                <a:spcPts val="0"/>
              </a:spcBef>
              <a:spcAft>
                <a:spcPts val="0"/>
              </a:spcAft>
              <a:buClr>
                <a:schemeClr val="accent3"/>
              </a:buClr>
              <a:buSzPts val="800"/>
              <a:buFont typeface="Barlow ExtraLight"/>
              <a:buChar char="○"/>
              <a:defRPr>
                <a:solidFill>
                  <a:schemeClr val="accent3"/>
                </a:solidFill>
                <a:latin typeface="Barlow ExtraLight"/>
                <a:ea typeface="Barlow ExtraLight"/>
                <a:cs typeface="Barlow ExtraLight"/>
                <a:sym typeface="Barlow ExtraLight"/>
              </a:defRPr>
            </a:lvl8pPr>
            <a:lvl9pPr marL="4114800" lvl="8" indent="-273050">
              <a:lnSpc>
                <a:spcPct val="80000"/>
              </a:lnSpc>
              <a:spcBef>
                <a:spcPts val="0"/>
              </a:spcBef>
              <a:spcAft>
                <a:spcPts val="0"/>
              </a:spcAft>
              <a:buClr>
                <a:schemeClr val="accent3"/>
              </a:buClr>
              <a:buSzPts val="700"/>
              <a:buFont typeface="Barlow ExtraLight"/>
              <a:buChar char="■"/>
              <a:defRPr>
                <a:solidFill>
                  <a:schemeClr val="accent3"/>
                </a:solidFill>
                <a:latin typeface="Barlow ExtraLight"/>
                <a:ea typeface="Barlow ExtraLight"/>
                <a:cs typeface="Barlow ExtraLight"/>
                <a:sym typeface="Barlow ExtraLight"/>
              </a:defRPr>
            </a:lvl9pPr>
          </a:lstStyle>
          <a:p>
            <a:endParaRPr/>
          </a:p>
        </p:txBody>
      </p:sp>
      <p:sp>
        <p:nvSpPr>
          <p:cNvPr id="203" name="Google Shape;203;p37"/>
          <p:cNvSpPr txBox="1">
            <a:spLocks noGrp="1"/>
          </p:cNvSpPr>
          <p:nvPr>
            <p:ph type="subTitle" idx="21"/>
          </p:nvPr>
        </p:nvSpPr>
        <p:spPr>
          <a:xfrm>
            <a:off x="5734705" y="3218818"/>
            <a:ext cx="2362200" cy="474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204" name="Google Shape;204;p37"/>
          <p:cNvSpPr txBox="1">
            <a:spLocks noGrp="1"/>
          </p:cNvSpPr>
          <p:nvPr>
            <p:ph type="body" idx="22"/>
          </p:nvPr>
        </p:nvSpPr>
        <p:spPr>
          <a:xfrm>
            <a:off x="6321281" y="3464593"/>
            <a:ext cx="1775700" cy="8430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205" name="Google Shape;205;p37"/>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60">
          <p15:clr>
            <a:srgbClr val="E46962"/>
          </p15:clr>
        </p15:guide>
        <p15:guide id="2" orient="horz" pos="360">
          <p15:clr>
            <a:srgbClr val="E46962"/>
          </p15:clr>
        </p15:guide>
        <p15:guide id="3" orient="horz" pos="1048">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 Image" type="twoColTx">
  <p:cSld name="TITLE_AND_TWO_COLUMNS">
    <p:bg>
      <p:bgPr>
        <a:solidFill>
          <a:schemeClr val="dk1"/>
        </a:solidFill>
        <a:effectLst/>
      </p:bgPr>
    </p:bg>
    <p:spTree>
      <p:nvGrpSpPr>
        <p:cNvPr id="1" name="Shape 206"/>
        <p:cNvGrpSpPr/>
        <p:nvPr/>
      </p:nvGrpSpPr>
      <p:grpSpPr>
        <a:xfrm>
          <a:off x="0" y="0"/>
          <a:ext cx="0" cy="0"/>
          <a:chOff x="0" y="0"/>
          <a:chExt cx="0" cy="0"/>
        </a:xfrm>
      </p:grpSpPr>
      <p:sp>
        <p:nvSpPr>
          <p:cNvPr id="207" name="Google Shape;207;p38"/>
          <p:cNvSpPr/>
          <p:nvPr/>
        </p:nvSpPr>
        <p:spPr>
          <a:xfrm>
            <a:off x="0" y="0"/>
            <a:ext cx="9144000" cy="1631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8"/>
          <p:cNvSpPr txBox="1"/>
          <p:nvPr/>
        </p:nvSpPr>
        <p:spPr>
          <a:xfrm>
            <a:off x="6262625" y="1205946"/>
            <a:ext cx="2155500" cy="323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700" i="1">
                <a:solidFill>
                  <a:schemeClr val="lt1"/>
                </a:solidFill>
                <a:latin typeface="Barlow Medium"/>
                <a:ea typeface="Barlow Medium"/>
                <a:cs typeface="Barlow Medium"/>
                <a:sym typeface="Barlow Medium"/>
              </a:rPr>
              <a:t>Lorem ipsum dolor sit amet, consectetur adipiscing elit.</a:t>
            </a:r>
            <a:endParaRPr sz="700" i="1">
              <a:solidFill>
                <a:schemeClr val="lt1"/>
              </a:solidFill>
              <a:latin typeface="Barlow Medium"/>
              <a:ea typeface="Barlow Medium"/>
              <a:cs typeface="Barlow Medium"/>
              <a:sym typeface="Barlow Medium"/>
            </a:endParaRPr>
          </a:p>
        </p:txBody>
      </p:sp>
      <p:sp>
        <p:nvSpPr>
          <p:cNvPr id="209" name="Google Shape;209;p38"/>
          <p:cNvSpPr>
            <a:spLocks noGrp="1"/>
          </p:cNvSpPr>
          <p:nvPr>
            <p:ph type="pic" idx="2"/>
          </p:nvPr>
        </p:nvSpPr>
        <p:spPr>
          <a:xfrm>
            <a:off x="3915225" y="1631250"/>
            <a:ext cx="4441200" cy="3009900"/>
          </a:xfrm>
          <a:prstGeom prst="roundRect">
            <a:avLst>
              <a:gd name="adj" fmla="val 16667"/>
            </a:avLst>
          </a:prstGeom>
          <a:noFill/>
          <a:ln>
            <a:noFill/>
          </a:ln>
        </p:spPr>
      </p:sp>
      <p:sp>
        <p:nvSpPr>
          <p:cNvPr id="210" name="Google Shape;210;p38"/>
          <p:cNvSpPr txBox="1">
            <a:spLocks noGrp="1"/>
          </p:cNvSpPr>
          <p:nvPr>
            <p:ph type="body" idx="1"/>
          </p:nvPr>
        </p:nvSpPr>
        <p:spPr>
          <a:xfrm>
            <a:off x="791150" y="1835400"/>
            <a:ext cx="2094000" cy="846600"/>
          </a:xfrm>
          <a:prstGeom prst="rect">
            <a:avLst/>
          </a:prstGeom>
        </p:spPr>
        <p:txBody>
          <a:bodyPr spcFirstLastPara="1" wrap="square" lIns="0" tIns="0" rIns="0" bIns="0"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211" name="Google Shape;211;p38"/>
          <p:cNvSpPr txBox="1">
            <a:spLocks noGrp="1"/>
          </p:cNvSpPr>
          <p:nvPr>
            <p:ph type="subTitle" idx="3"/>
          </p:nvPr>
        </p:nvSpPr>
        <p:spPr>
          <a:xfrm>
            <a:off x="791150" y="522625"/>
            <a:ext cx="3918300" cy="1006500"/>
          </a:xfrm>
          <a:prstGeom prst="rect">
            <a:avLst/>
          </a:prstGeom>
        </p:spPr>
        <p:txBody>
          <a:bodyPr spcFirstLastPara="1" wrap="square" lIns="0" tIns="0" rIns="0" bIns="0" anchor="t" anchorCtr="0">
            <a:noAutofit/>
          </a:bodyPr>
          <a:lstStyle>
            <a:lvl1pPr lvl="0">
              <a:spcBef>
                <a:spcPts val="0"/>
              </a:spcBef>
              <a:spcAft>
                <a:spcPts val="0"/>
              </a:spcAft>
              <a:buClr>
                <a:schemeClr val="accent3"/>
              </a:buClr>
              <a:buSzPts val="3600"/>
              <a:buFont typeface="Hepta Slab Medium"/>
              <a:buNone/>
              <a:defRPr sz="3600">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a:endParaRPr/>
          </a:p>
        </p:txBody>
      </p:sp>
      <p:sp>
        <p:nvSpPr>
          <p:cNvPr id="212" name="Google Shape;212;p38"/>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1 column text">
  <p:cSld name="TITLE_AND_TWO_COLUMNS_1">
    <p:bg>
      <p:bgPr>
        <a:solidFill>
          <a:schemeClr val="dk1"/>
        </a:solidFill>
        <a:effectLst/>
      </p:bgPr>
    </p:bg>
    <p:spTree>
      <p:nvGrpSpPr>
        <p:cNvPr id="1" name="Shape 213"/>
        <p:cNvGrpSpPr/>
        <p:nvPr/>
      </p:nvGrpSpPr>
      <p:grpSpPr>
        <a:xfrm>
          <a:off x="0" y="0"/>
          <a:ext cx="0" cy="0"/>
          <a:chOff x="0" y="0"/>
          <a:chExt cx="0" cy="0"/>
        </a:xfrm>
      </p:grpSpPr>
      <p:sp>
        <p:nvSpPr>
          <p:cNvPr id="214" name="Google Shape;214;p39"/>
          <p:cNvSpPr/>
          <p:nvPr/>
        </p:nvSpPr>
        <p:spPr>
          <a:xfrm>
            <a:off x="0" y="0"/>
            <a:ext cx="9144000" cy="1631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9"/>
          <p:cNvSpPr txBox="1">
            <a:spLocks noGrp="1"/>
          </p:cNvSpPr>
          <p:nvPr>
            <p:ph type="subTitle" idx="1"/>
          </p:nvPr>
        </p:nvSpPr>
        <p:spPr>
          <a:xfrm>
            <a:off x="791150" y="522625"/>
            <a:ext cx="5173200" cy="976500"/>
          </a:xfrm>
          <a:prstGeom prst="rect">
            <a:avLst/>
          </a:prstGeom>
        </p:spPr>
        <p:txBody>
          <a:bodyPr spcFirstLastPara="1" wrap="square" lIns="0" tIns="0" rIns="0" bIns="0" anchor="t" anchorCtr="0">
            <a:noAutofit/>
          </a:bodyPr>
          <a:lstStyle>
            <a:lvl1pPr lvl="0">
              <a:spcBef>
                <a:spcPts val="0"/>
              </a:spcBef>
              <a:spcAft>
                <a:spcPts val="0"/>
              </a:spcAft>
              <a:buClr>
                <a:schemeClr val="accent3"/>
              </a:buClr>
              <a:buSzPts val="3600"/>
              <a:buFont typeface="Hepta Slab Medium"/>
              <a:buNone/>
              <a:defRPr sz="3600">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a:endParaRPr/>
          </a:p>
        </p:txBody>
      </p:sp>
      <p:sp>
        <p:nvSpPr>
          <p:cNvPr id="216" name="Google Shape;216;p39"/>
          <p:cNvSpPr txBox="1">
            <a:spLocks noGrp="1"/>
          </p:cNvSpPr>
          <p:nvPr>
            <p:ph type="body" idx="2"/>
          </p:nvPr>
        </p:nvSpPr>
        <p:spPr>
          <a:xfrm>
            <a:off x="685450" y="2180950"/>
            <a:ext cx="3579600" cy="2385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217" name="Google Shape;217;p39"/>
          <p:cNvSpPr txBox="1">
            <a:spLocks noGrp="1"/>
          </p:cNvSpPr>
          <p:nvPr>
            <p:ph type="body" idx="3"/>
          </p:nvPr>
        </p:nvSpPr>
        <p:spPr>
          <a:xfrm>
            <a:off x="4601077" y="2180950"/>
            <a:ext cx="3579600" cy="2385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Char char="●"/>
              <a:defRPr sz="1100">
                <a:solidFill>
                  <a:schemeClr val="lt1"/>
                </a:solidFill>
              </a:defRPr>
            </a:lvl1pPr>
            <a:lvl2pPr marL="914400" lvl="1" indent="-298450">
              <a:spcBef>
                <a:spcPts val="0"/>
              </a:spcBef>
              <a:spcAft>
                <a:spcPts val="0"/>
              </a:spcAft>
              <a:buClr>
                <a:schemeClr val="lt1"/>
              </a:buClr>
              <a:buSzPts val="1100"/>
              <a:buChar char="○"/>
              <a:defRPr sz="1100">
                <a:solidFill>
                  <a:schemeClr val="lt1"/>
                </a:solidFill>
              </a:defRPr>
            </a:lvl2pPr>
            <a:lvl3pPr marL="1371600" lvl="2" indent="-298450">
              <a:spcBef>
                <a:spcPts val="0"/>
              </a:spcBef>
              <a:spcAft>
                <a:spcPts val="0"/>
              </a:spcAft>
              <a:buClr>
                <a:schemeClr val="lt1"/>
              </a:buClr>
              <a:buSzPts val="1100"/>
              <a:buChar char="■"/>
              <a:defRPr sz="1100">
                <a:solidFill>
                  <a:schemeClr val="lt1"/>
                </a:solidFill>
              </a:defRPr>
            </a:lvl3pPr>
            <a:lvl4pPr marL="1828800" lvl="3" indent="-298450">
              <a:spcBef>
                <a:spcPts val="0"/>
              </a:spcBef>
              <a:spcAft>
                <a:spcPts val="0"/>
              </a:spcAft>
              <a:buClr>
                <a:schemeClr val="lt1"/>
              </a:buClr>
              <a:buSzPts val="1100"/>
              <a:buChar char="●"/>
              <a:defRPr sz="1100">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sz="1100">
                <a:solidFill>
                  <a:schemeClr val="lt1"/>
                </a:solidFill>
              </a:defRPr>
            </a:lvl6pPr>
            <a:lvl7pPr marL="3200400" lvl="6" indent="-298450">
              <a:spcBef>
                <a:spcPts val="0"/>
              </a:spcBef>
              <a:spcAft>
                <a:spcPts val="0"/>
              </a:spcAft>
              <a:buClr>
                <a:schemeClr val="lt1"/>
              </a:buClr>
              <a:buSzPts val="1100"/>
              <a:buChar char="●"/>
              <a:defRPr sz="1100">
                <a:solidFill>
                  <a:schemeClr val="lt1"/>
                </a:solidFill>
              </a:defRPr>
            </a:lvl7pPr>
            <a:lvl8pPr marL="3657600" lvl="7" indent="-298450">
              <a:spcBef>
                <a:spcPts val="0"/>
              </a:spcBef>
              <a:spcAft>
                <a:spcPts val="0"/>
              </a:spcAft>
              <a:buClr>
                <a:schemeClr val="lt1"/>
              </a:buClr>
              <a:buSzPts val="1100"/>
              <a:buChar char="○"/>
              <a:defRPr sz="1100">
                <a:solidFill>
                  <a:schemeClr val="lt1"/>
                </a:solidFill>
              </a:defRPr>
            </a:lvl8pPr>
            <a:lvl9pPr marL="4114800" lvl="8" indent="-298450">
              <a:spcBef>
                <a:spcPts val="0"/>
              </a:spcBef>
              <a:spcAft>
                <a:spcPts val="0"/>
              </a:spcAft>
              <a:buClr>
                <a:schemeClr val="lt1"/>
              </a:buClr>
              <a:buSzPts val="1100"/>
              <a:buChar char="■"/>
              <a:defRPr sz="1100">
                <a:solidFill>
                  <a:schemeClr val="lt1"/>
                </a:solidFill>
              </a:defRPr>
            </a:lvl9pPr>
          </a:lstStyle>
          <a:p>
            <a:endParaRPr/>
          </a:p>
        </p:txBody>
      </p:sp>
      <p:sp>
        <p:nvSpPr>
          <p:cNvPr id="218" name="Google Shape;218;p39"/>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am / Company Overview" type="titleOnly">
  <p:cSld name="TITLE_ONLY">
    <p:bg>
      <p:bgPr>
        <a:solidFill>
          <a:schemeClr val="accent4"/>
        </a:solidFill>
        <a:effectLst/>
      </p:bgPr>
    </p:bg>
    <p:spTree>
      <p:nvGrpSpPr>
        <p:cNvPr id="1" name="Shape 219"/>
        <p:cNvGrpSpPr/>
        <p:nvPr/>
      </p:nvGrpSpPr>
      <p:grpSpPr>
        <a:xfrm>
          <a:off x="0" y="0"/>
          <a:ext cx="0" cy="0"/>
          <a:chOff x="0" y="0"/>
          <a:chExt cx="0" cy="0"/>
        </a:xfrm>
      </p:grpSpPr>
      <p:sp>
        <p:nvSpPr>
          <p:cNvPr id="220" name="Google Shape;220;p40"/>
          <p:cNvSpPr>
            <a:spLocks noGrp="1"/>
          </p:cNvSpPr>
          <p:nvPr>
            <p:ph type="pic" idx="2"/>
          </p:nvPr>
        </p:nvSpPr>
        <p:spPr>
          <a:xfrm>
            <a:off x="791150" y="522900"/>
            <a:ext cx="1294800" cy="1918500"/>
          </a:xfrm>
          <a:prstGeom prst="rect">
            <a:avLst/>
          </a:prstGeom>
          <a:noFill/>
          <a:ln>
            <a:noFill/>
          </a:ln>
        </p:spPr>
      </p:sp>
      <p:sp>
        <p:nvSpPr>
          <p:cNvPr id="221" name="Google Shape;221;p40"/>
          <p:cNvSpPr>
            <a:spLocks noGrp="1"/>
          </p:cNvSpPr>
          <p:nvPr>
            <p:ph type="pic" idx="3"/>
          </p:nvPr>
        </p:nvSpPr>
        <p:spPr>
          <a:xfrm>
            <a:off x="2355375" y="522900"/>
            <a:ext cx="1294800" cy="1918500"/>
          </a:xfrm>
          <a:prstGeom prst="rect">
            <a:avLst/>
          </a:prstGeom>
          <a:noFill/>
          <a:ln>
            <a:noFill/>
          </a:ln>
        </p:spPr>
      </p:sp>
      <p:sp>
        <p:nvSpPr>
          <p:cNvPr id="222" name="Google Shape;222;p40"/>
          <p:cNvSpPr>
            <a:spLocks noGrp="1"/>
          </p:cNvSpPr>
          <p:nvPr>
            <p:ph type="pic" idx="4"/>
          </p:nvPr>
        </p:nvSpPr>
        <p:spPr>
          <a:xfrm>
            <a:off x="3921313" y="522900"/>
            <a:ext cx="1294800" cy="1918500"/>
          </a:xfrm>
          <a:prstGeom prst="rect">
            <a:avLst/>
          </a:prstGeom>
          <a:noFill/>
          <a:ln>
            <a:noFill/>
          </a:ln>
        </p:spPr>
      </p:sp>
      <p:sp>
        <p:nvSpPr>
          <p:cNvPr id="223" name="Google Shape;223;p40"/>
          <p:cNvSpPr>
            <a:spLocks noGrp="1"/>
          </p:cNvSpPr>
          <p:nvPr>
            <p:ph type="pic" idx="5"/>
          </p:nvPr>
        </p:nvSpPr>
        <p:spPr>
          <a:xfrm>
            <a:off x="5491588" y="522900"/>
            <a:ext cx="1294800" cy="1918500"/>
          </a:xfrm>
          <a:prstGeom prst="rect">
            <a:avLst/>
          </a:prstGeom>
          <a:noFill/>
          <a:ln>
            <a:noFill/>
          </a:ln>
        </p:spPr>
      </p:sp>
      <p:sp>
        <p:nvSpPr>
          <p:cNvPr id="224" name="Google Shape;224;p40"/>
          <p:cNvSpPr txBox="1">
            <a:spLocks noGrp="1"/>
          </p:cNvSpPr>
          <p:nvPr>
            <p:ph type="body" idx="1"/>
          </p:nvPr>
        </p:nvSpPr>
        <p:spPr>
          <a:xfrm>
            <a:off x="680850" y="3443850"/>
            <a:ext cx="3074700" cy="1031700"/>
          </a:xfrm>
          <a:prstGeom prst="rect">
            <a:avLst/>
          </a:prstGeom>
        </p:spPr>
        <p:txBody>
          <a:bodyPr spcFirstLastPara="1" wrap="square" lIns="91425" tIns="91425" rIns="91425" bIns="91425" anchor="t" anchorCtr="0">
            <a:noAutofit/>
          </a:bodyPr>
          <a:lstStyle>
            <a:lvl1pPr marL="457200" lvl="0"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1pPr>
            <a:lvl2pPr marL="914400" lvl="1"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2pPr>
            <a:lvl3pPr marL="1371600" lvl="2"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3pPr>
            <a:lvl4pPr marL="1828800" lvl="3"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4pPr>
            <a:lvl5pPr marL="2286000" lvl="4"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5pPr>
            <a:lvl6pPr marL="2743200" lvl="5"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6pPr>
            <a:lvl7pPr marL="3200400" lvl="6"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7pPr>
            <a:lvl8pPr marL="3657600" lvl="7"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8pPr>
            <a:lvl9pPr marL="4114800" lvl="8" indent="-406400">
              <a:spcBef>
                <a:spcPts val="0"/>
              </a:spcBef>
              <a:spcAft>
                <a:spcPts val="0"/>
              </a:spcAft>
              <a:buClr>
                <a:schemeClr val="accent3"/>
              </a:buClr>
              <a:buSzPts val="2800"/>
              <a:buFont typeface="Barlow ExtraLight"/>
              <a:buChar char="■"/>
              <a:defRPr sz="2800">
                <a:solidFill>
                  <a:schemeClr val="accent3"/>
                </a:solidFill>
                <a:latin typeface="Barlow ExtraLight"/>
                <a:ea typeface="Barlow ExtraLight"/>
                <a:cs typeface="Barlow ExtraLight"/>
                <a:sym typeface="Barlow ExtraLight"/>
              </a:defRPr>
            </a:lvl9pPr>
          </a:lstStyle>
          <a:p>
            <a:endParaRPr/>
          </a:p>
        </p:txBody>
      </p:sp>
      <p:sp>
        <p:nvSpPr>
          <p:cNvPr id="225" name="Google Shape;225;p40"/>
          <p:cNvSpPr txBox="1">
            <a:spLocks noGrp="1"/>
          </p:cNvSpPr>
          <p:nvPr>
            <p:ph type="body" idx="6"/>
          </p:nvPr>
        </p:nvSpPr>
        <p:spPr>
          <a:xfrm>
            <a:off x="4123900" y="3443850"/>
            <a:ext cx="4030200" cy="11652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226" name="Google Shape;226;p40"/>
          <p:cNvSpPr txBox="1">
            <a:spLocks noGrp="1"/>
          </p:cNvSpPr>
          <p:nvPr>
            <p:ph type="body" idx="7"/>
          </p:nvPr>
        </p:nvSpPr>
        <p:spPr>
          <a:xfrm>
            <a:off x="705088" y="2737270"/>
            <a:ext cx="1294800" cy="259800"/>
          </a:xfrm>
          <a:prstGeom prst="rect">
            <a:avLst/>
          </a:prstGeom>
        </p:spPr>
        <p:txBody>
          <a:bodyPr spcFirstLastPara="1" wrap="square" lIns="91425" tIns="91425" rIns="91425" bIns="91425" anchor="ctr"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27" name="Google Shape;227;p40"/>
          <p:cNvSpPr txBox="1">
            <a:spLocks noGrp="1"/>
          </p:cNvSpPr>
          <p:nvPr>
            <p:ph type="body" idx="8"/>
          </p:nvPr>
        </p:nvSpPr>
        <p:spPr>
          <a:xfrm>
            <a:off x="2258888" y="2737270"/>
            <a:ext cx="1294800" cy="259800"/>
          </a:xfrm>
          <a:prstGeom prst="rect">
            <a:avLst/>
          </a:prstGeom>
        </p:spPr>
        <p:txBody>
          <a:bodyPr spcFirstLastPara="1" wrap="square" lIns="91425" tIns="91425" rIns="91425" bIns="91425" anchor="ctr"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28" name="Google Shape;228;p40"/>
          <p:cNvSpPr txBox="1">
            <a:spLocks noGrp="1"/>
          </p:cNvSpPr>
          <p:nvPr>
            <p:ph type="body" idx="9"/>
          </p:nvPr>
        </p:nvSpPr>
        <p:spPr>
          <a:xfrm>
            <a:off x="3827513" y="2737270"/>
            <a:ext cx="1294800" cy="259800"/>
          </a:xfrm>
          <a:prstGeom prst="rect">
            <a:avLst/>
          </a:prstGeom>
        </p:spPr>
        <p:txBody>
          <a:bodyPr spcFirstLastPara="1" wrap="square" lIns="91425" tIns="91425" rIns="91425" bIns="91425" anchor="ctr"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29" name="Google Shape;229;p40"/>
          <p:cNvSpPr txBox="1">
            <a:spLocks noGrp="1"/>
          </p:cNvSpPr>
          <p:nvPr>
            <p:ph type="body" idx="13"/>
          </p:nvPr>
        </p:nvSpPr>
        <p:spPr>
          <a:xfrm>
            <a:off x="5395113" y="2737270"/>
            <a:ext cx="1294800" cy="259800"/>
          </a:xfrm>
          <a:prstGeom prst="rect">
            <a:avLst/>
          </a:prstGeom>
        </p:spPr>
        <p:txBody>
          <a:bodyPr spcFirstLastPara="1" wrap="square" lIns="91425" tIns="91425" rIns="91425" bIns="91425" anchor="ctr"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30" name="Google Shape;230;p40"/>
          <p:cNvSpPr txBox="1">
            <a:spLocks noGrp="1"/>
          </p:cNvSpPr>
          <p:nvPr>
            <p:ph type="body" idx="14"/>
          </p:nvPr>
        </p:nvSpPr>
        <p:spPr>
          <a:xfrm>
            <a:off x="705091" y="2464123"/>
            <a:ext cx="1294800" cy="259800"/>
          </a:xfrm>
          <a:prstGeom prst="rect">
            <a:avLst/>
          </a:prstGeom>
        </p:spPr>
        <p:txBody>
          <a:bodyPr spcFirstLastPara="1" wrap="square" lIns="91425" tIns="91425" rIns="91425" bIns="91425" anchor="t" anchorCtr="0">
            <a:noAutofit/>
          </a:bodyPr>
          <a:lstStyle>
            <a:lvl1pPr marL="457200" lvl="0"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marL="914400" lvl="1"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marL="1371600" lvl="2"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marL="1828800" lvl="3"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marL="2286000" lvl="4"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marL="2743200" lvl="5"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marL="3200400" lvl="6"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marL="3657600" lvl="7"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marL="4114800" lvl="8"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a:endParaRPr/>
          </a:p>
        </p:txBody>
      </p:sp>
      <p:sp>
        <p:nvSpPr>
          <p:cNvPr id="231" name="Google Shape;231;p40"/>
          <p:cNvSpPr txBox="1">
            <a:spLocks noGrp="1"/>
          </p:cNvSpPr>
          <p:nvPr>
            <p:ph type="body" idx="15"/>
          </p:nvPr>
        </p:nvSpPr>
        <p:spPr>
          <a:xfrm>
            <a:off x="2258891" y="2464123"/>
            <a:ext cx="1294800" cy="259800"/>
          </a:xfrm>
          <a:prstGeom prst="rect">
            <a:avLst/>
          </a:prstGeom>
        </p:spPr>
        <p:txBody>
          <a:bodyPr spcFirstLastPara="1" wrap="square" lIns="91425" tIns="91425" rIns="91425" bIns="91425" anchor="t" anchorCtr="0">
            <a:noAutofit/>
          </a:bodyPr>
          <a:lstStyle>
            <a:lvl1pPr marL="457200" lvl="0"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marL="914400" lvl="1"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marL="1371600" lvl="2"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marL="1828800" lvl="3"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marL="2286000" lvl="4"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marL="2743200" lvl="5"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marL="3200400" lvl="6"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marL="3657600" lvl="7"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marL="4114800" lvl="8"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a:endParaRPr/>
          </a:p>
        </p:txBody>
      </p:sp>
      <p:sp>
        <p:nvSpPr>
          <p:cNvPr id="232" name="Google Shape;232;p40"/>
          <p:cNvSpPr txBox="1">
            <a:spLocks noGrp="1"/>
          </p:cNvSpPr>
          <p:nvPr>
            <p:ph type="body" idx="16"/>
          </p:nvPr>
        </p:nvSpPr>
        <p:spPr>
          <a:xfrm>
            <a:off x="3827003" y="2464123"/>
            <a:ext cx="1294800" cy="259800"/>
          </a:xfrm>
          <a:prstGeom prst="rect">
            <a:avLst/>
          </a:prstGeom>
        </p:spPr>
        <p:txBody>
          <a:bodyPr spcFirstLastPara="1" wrap="square" lIns="91425" tIns="91425" rIns="91425" bIns="91425" anchor="t" anchorCtr="0">
            <a:noAutofit/>
          </a:bodyPr>
          <a:lstStyle>
            <a:lvl1pPr marL="457200" lvl="0"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marL="914400" lvl="1"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marL="1371600" lvl="2"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marL="1828800" lvl="3"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marL="2286000" lvl="4"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marL="2743200" lvl="5"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marL="3200400" lvl="6"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marL="3657600" lvl="7"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marL="4114800" lvl="8"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a:endParaRPr/>
          </a:p>
        </p:txBody>
      </p:sp>
      <p:sp>
        <p:nvSpPr>
          <p:cNvPr id="233" name="Google Shape;233;p40"/>
          <p:cNvSpPr txBox="1">
            <a:spLocks noGrp="1"/>
          </p:cNvSpPr>
          <p:nvPr>
            <p:ph type="body" idx="17"/>
          </p:nvPr>
        </p:nvSpPr>
        <p:spPr>
          <a:xfrm>
            <a:off x="5396128" y="2464123"/>
            <a:ext cx="1294800" cy="259800"/>
          </a:xfrm>
          <a:prstGeom prst="rect">
            <a:avLst/>
          </a:prstGeom>
        </p:spPr>
        <p:txBody>
          <a:bodyPr spcFirstLastPara="1" wrap="square" lIns="91425" tIns="91425" rIns="91425" bIns="91425" anchor="t" anchorCtr="0">
            <a:noAutofit/>
          </a:bodyPr>
          <a:lstStyle>
            <a:lvl1pPr marL="457200" lvl="0"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1pPr>
            <a:lvl2pPr marL="914400" lvl="1"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2pPr>
            <a:lvl3pPr marL="1371600" lvl="2"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3pPr>
            <a:lvl4pPr marL="1828800" lvl="3"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4pPr>
            <a:lvl5pPr marL="2286000" lvl="4"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5pPr>
            <a:lvl6pPr marL="2743200" lvl="5"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6pPr>
            <a:lvl7pPr marL="3200400" lvl="6"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7pPr>
            <a:lvl8pPr marL="3657600" lvl="7"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8pPr>
            <a:lvl9pPr marL="4114800" lvl="8" indent="-273050">
              <a:spcBef>
                <a:spcPts val="0"/>
              </a:spcBef>
              <a:spcAft>
                <a:spcPts val="0"/>
              </a:spcAft>
              <a:buClr>
                <a:schemeClr val="accent3"/>
              </a:buClr>
              <a:buSzPts val="700"/>
              <a:buFont typeface="Barlow Medium"/>
              <a:buChar char="■"/>
              <a:defRPr sz="700">
                <a:solidFill>
                  <a:schemeClr val="accent3"/>
                </a:solidFill>
                <a:latin typeface="Barlow Medium"/>
                <a:ea typeface="Barlow Medium"/>
                <a:cs typeface="Barlow Medium"/>
                <a:sym typeface="Barlow Medium"/>
              </a:defRPr>
            </a:lvl9pPr>
          </a:lstStyle>
          <a:p>
            <a:endParaRPr/>
          </a:p>
        </p:txBody>
      </p:sp>
      <p:sp>
        <p:nvSpPr>
          <p:cNvPr id="234" name="Google Shape;234;p40"/>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etitive Landscape">
  <p:cSld name="ONE_COLUMN_TEXT">
    <p:bg>
      <p:bgPr>
        <a:solidFill>
          <a:schemeClr val="dk1"/>
        </a:solidFill>
        <a:effectLst/>
      </p:bgPr>
    </p:bg>
    <p:spTree>
      <p:nvGrpSpPr>
        <p:cNvPr id="1" name="Shape 235"/>
        <p:cNvGrpSpPr/>
        <p:nvPr/>
      </p:nvGrpSpPr>
      <p:grpSpPr>
        <a:xfrm>
          <a:off x="0" y="0"/>
          <a:ext cx="0" cy="0"/>
          <a:chOff x="0" y="0"/>
          <a:chExt cx="0" cy="0"/>
        </a:xfrm>
      </p:grpSpPr>
      <p:sp>
        <p:nvSpPr>
          <p:cNvPr id="236" name="Google Shape;236;p41"/>
          <p:cNvSpPr txBox="1">
            <a:spLocks noGrp="1"/>
          </p:cNvSpPr>
          <p:nvPr>
            <p:ph type="body" idx="1"/>
          </p:nvPr>
        </p:nvSpPr>
        <p:spPr>
          <a:xfrm>
            <a:off x="791150" y="738025"/>
            <a:ext cx="3918300" cy="223200"/>
          </a:xfrm>
          <a:prstGeom prst="rect">
            <a:avLst/>
          </a:prstGeom>
        </p:spPr>
        <p:txBody>
          <a:bodyPr spcFirstLastPara="1" wrap="square" lIns="0" tIns="0" rIns="0" bIns="0" anchor="t" anchorCtr="0">
            <a:noAutofit/>
          </a:bodyPr>
          <a:lstStyle>
            <a:lvl1pPr marL="457200" lvl="0" indent="-298450">
              <a:spcBef>
                <a:spcPts val="0"/>
              </a:spcBef>
              <a:spcAft>
                <a:spcPts val="0"/>
              </a:spcAft>
              <a:buSzPts val="1100"/>
              <a:buFont typeface="Barlow"/>
              <a:buChar char="●"/>
              <a:defRPr sz="1100">
                <a:latin typeface="Barlow"/>
                <a:ea typeface="Barlow"/>
                <a:cs typeface="Barlow"/>
                <a:sym typeface="Barlow"/>
              </a:defRPr>
            </a:lvl1pPr>
            <a:lvl2pPr marL="914400" lvl="1" indent="-298450">
              <a:spcBef>
                <a:spcPts val="0"/>
              </a:spcBef>
              <a:spcAft>
                <a:spcPts val="0"/>
              </a:spcAft>
              <a:buSzPts val="1100"/>
              <a:buFont typeface="Barlow"/>
              <a:buChar char="○"/>
              <a:defRPr sz="1100">
                <a:latin typeface="Barlow"/>
                <a:ea typeface="Barlow"/>
                <a:cs typeface="Barlow"/>
                <a:sym typeface="Barlow"/>
              </a:defRPr>
            </a:lvl2pPr>
            <a:lvl3pPr marL="1371600" lvl="2" indent="-298450">
              <a:spcBef>
                <a:spcPts val="0"/>
              </a:spcBef>
              <a:spcAft>
                <a:spcPts val="0"/>
              </a:spcAft>
              <a:buSzPts val="1100"/>
              <a:buFont typeface="Barlow"/>
              <a:buChar char="■"/>
              <a:defRPr sz="1100">
                <a:latin typeface="Barlow"/>
                <a:ea typeface="Barlow"/>
                <a:cs typeface="Barlow"/>
                <a:sym typeface="Barlow"/>
              </a:defRPr>
            </a:lvl3pPr>
            <a:lvl4pPr marL="1828800" lvl="3" indent="-298450">
              <a:spcBef>
                <a:spcPts val="0"/>
              </a:spcBef>
              <a:spcAft>
                <a:spcPts val="0"/>
              </a:spcAft>
              <a:buSzPts val="1100"/>
              <a:buFont typeface="Barlow"/>
              <a:buChar char="●"/>
              <a:defRPr sz="1100">
                <a:latin typeface="Barlow"/>
                <a:ea typeface="Barlow"/>
                <a:cs typeface="Barlow"/>
                <a:sym typeface="Barlow"/>
              </a:defRPr>
            </a:lvl4pPr>
            <a:lvl5pPr marL="2286000" lvl="4" indent="-298450">
              <a:spcBef>
                <a:spcPts val="0"/>
              </a:spcBef>
              <a:spcAft>
                <a:spcPts val="0"/>
              </a:spcAft>
              <a:buSzPts val="1100"/>
              <a:buFont typeface="Barlow"/>
              <a:buChar char="○"/>
              <a:defRPr>
                <a:latin typeface="Barlow"/>
                <a:ea typeface="Barlow"/>
                <a:cs typeface="Barlow"/>
                <a:sym typeface="Barlow"/>
              </a:defRPr>
            </a:lvl5pPr>
            <a:lvl6pPr marL="2743200" lvl="5" indent="-298450">
              <a:spcBef>
                <a:spcPts val="0"/>
              </a:spcBef>
              <a:spcAft>
                <a:spcPts val="0"/>
              </a:spcAft>
              <a:buSzPts val="1100"/>
              <a:buFont typeface="Barlow"/>
              <a:buChar char="■"/>
              <a:defRPr sz="1100">
                <a:latin typeface="Barlow"/>
                <a:ea typeface="Barlow"/>
                <a:cs typeface="Barlow"/>
                <a:sym typeface="Barlow"/>
              </a:defRPr>
            </a:lvl6pPr>
            <a:lvl7pPr marL="3200400" lvl="6" indent="-298450">
              <a:spcBef>
                <a:spcPts val="0"/>
              </a:spcBef>
              <a:spcAft>
                <a:spcPts val="0"/>
              </a:spcAft>
              <a:buSzPts val="1100"/>
              <a:buFont typeface="Barlow"/>
              <a:buChar char="●"/>
              <a:defRPr sz="1100">
                <a:latin typeface="Barlow"/>
                <a:ea typeface="Barlow"/>
                <a:cs typeface="Barlow"/>
                <a:sym typeface="Barlow"/>
              </a:defRPr>
            </a:lvl7pPr>
            <a:lvl8pPr marL="3657600" lvl="7" indent="-298450">
              <a:spcBef>
                <a:spcPts val="0"/>
              </a:spcBef>
              <a:spcAft>
                <a:spcPts val="0"/>
              </a:spcAft>
              <a:buSzPts val="1100"/>
              <a:buFont typeface="Barlow"/>
              <a:buChar char="○"/>
              <a:defRPr sz="1100">
                <a:latin typeface="Barlow"/>
                <a:ea typeface="Barlow"/>
                <a:cs typeface="Barlow"/>
                <a:sym typeface="Barlow"/>
              </a:defRPr>
            </a:lvl8pPr>
            <a:lvl9pPr marL="4114800" lvl="8" indent="-298450">
              <a:spcBef>
                <a:spcPts val="0"/>
              </a:spcBef>
              <a:spcAft>
                <a:spcPts val="0"/>
              </a:spcAft>
              <a:buSzPts val="1100"/>
              <a:buFont typeface="Barlow"/>
              <a:buChar char="■"/>
              <a:defRPr sz="1100">
                <a:latin typeface="Barlow"/>
                <a:ea typeface="Barlow"/>
                <a:cs typeface="Barlow"/>
                <a:sym typeface="Barlow"/>
              </a:defRPr>
            </a:lvl9pPr>
          </a:lstStyle>
          <a:p>
            <a:endParaRPr/>
          </a:p>
        </p:txBody>
      </p:sp>
      <p:sp>
        <p:nvSpPr>
          <p:cNvPr id="237" name="Google Shape;237;p41"/>
          <p:cNvSpPr txBox="1">
            <a:spLocks noGrp="1"/>
          </p:cNvSpPr>
          <p:nvPr>
            <p:ph type="subTitle" idx="2"/>
          </p:nvPr>
        </p:nvSpPr>
        <p:spPr>
          <a:xfrm>
            <a:off x="791150" y="522625"/>
            <a:ext cx="3918300" cy="215400"/>
          </a:xfrm>
          <a:prstGeom prst="rect">
            <a:avLst/>
          </a:prstGeom>
        </p:spPr>
        <p:txBody>
          <a:bodyPr spcFirstLastPara="1" wrap="square" lIns="0" tIns="0" rIns="0" bIns="0" anchor="t" anchorCtr="0">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a:endParaRPr/>
          </a:p>
        </p:txBody>
      </p:sp>
      <p:sp>
        <p:nvSpPr>
          <p:cNvPr id="238" name="Google Shape;238;p41"/>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rket Trends + Data">
  <p:cSld name="MAIN_POINT">
    <p:bg>
      <p:bgPr>
        <a:solidFill>
          <a:schemeClr val="dk1"/>
        </a:solidFill>
        <a:effectLst/>
      </p:bgPr>
    </p:bg>
    <p:spTree>
      <p:nvGrpSpPr>
        <p:cNvPr id="1" name="Shape 239"/>
        <p:cNvGrpSpPr/>
        <p:nvPr/>
      </p:nvGrpSpPr>
      <p:grpSpPr>
        <a:xfrm>
          <a:off x="0" y="0"/>
          <a:ext cx="0" cy="0"/>
          <a:chOff x="0" y="0"/>
          <a:chExt cx="0" cy="0"/>
        </a:xfrm>
      </p:grpSpPr>
      <p:sp>
        <p:nvSpPr>
          <p:cNvPr id="240" name="Google Shape;240;p42"/>
          <p:cNvSpPr txBox="1">
            <a:spLocks noGrp="1"/>
          </p:cNvSpPr>
          <p:nvPr>
            <p:ph type="subTitle" idx="1"/>
          </p:nvPr>
        </p:nvSpPr>
        <p:spPr>
          <a:xfrm>
            <a:off x="690250" y="415625"/>
            <a:ext cx="1261800" cy="270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atin typeface="Barlow Light"/>
                <a:ea typeface="Barlow Light"/>
                <a:cs typeface="Barlow Light"/>
                <a:sym typeface="Barlow Light"/>
              </a:defRPr>
            </a:lvl1pPr>
            <a:lvl2pPr lvl="1">
              <a:spcBef>
                <a:spcPts val="0"/>
              </a:spcBef>
              <a:spcAft>
                <a:spcPts val="0"/>
              </a:spcAft>
              <a:buSzPts val="1400"/>
              <a:buNone/>
              <a:defRPr>
                <a:latin typeface="Barlow Light"/>
                <a:ea typeface="Barlow Light"/>
                <a:cs typeface="Barlow Light"/>
                <a:sym typeface="Barlow Light"/>
              </a:defRPr>
            </a:lvl2pPr>
            <a:lvl3pPr lvl="2">
              <a:spcBef>
                <a:spcPts val="0"/>
              </a:spcBef>
              <a:spcAft>
                <a:spcPts val="0"/>
              </a:spcAft>
              <a:buSzPts val="1400"/>
              <a:buNone/>
              <a:defRPr>
                <a:latin typeface="Barlow Light"/>
                <a:ea typeface="Barlow Light"/>
                <a:cs typeface="Barlow Light"/>
                <a:sym typeface="Barlow Light"/>
              </a:defRPr>
            </a:lvl3pPr>
            <a:lvl4pPr lvl="3">
              <a:spcBef>
                <a:spcPts val="0"/>
              </a:spcBef>
              <a:spcAft>
                <a:spcPts val="0"/>
              </a:spcAft>
              <a:buSzPts val="1400"/>
              <a:buNone/>
              <a:defRPr>
                <a:latin typeface="Barlow Light"/>
                <a:ea typeface="Barlow Light"/>
                <a:cs typeface="Barlow Light"/>
                <a:sym typeface="Barlow Light"/>
              </a:defRPr>
            </a:lvl4pPr>
            <a:lvl5pPr lvl="4">
              <a:spcBef>
                <a:spcPts val="0"/>
              </a:spcBef>
              <a:spcAft>
                <a:spcPts val="0"/>
              </a:spcAft>
              <a:buSzPts val="1400"/>
              <a:buNone/>
              <a:defRPr>
                <a:latin typeface="Barlow Light"/>
                <a:ea typeface="Barlow Light"/>
                <a:cs typeface="Barlow Light"/>
                <a:sym typeface="Barlow Light"/>
              </a:defRPr>
            </a:lvl5pPr>
            <a:lvl6pPr lvl="5">
              <a:spcBef>
                <a:spcPts val="0"/>
              </a:spcBef>
              <a:spcAft>
                <a:spcPts val="0"/>
              </a:spcAft>
              <a:buSzPts val="1400"/>
              <a:buNone/>
              <a:defRPr>
                <a:latin typeface="Barlow Light"/>
                <a:ea typeface="Barlow Light"/>
                <a:cs typeface="Barlow Light"/>
                <a:sym typeface="Barlow Light"/>
              </a:defRPr>
            </a:lvl6pPr>
            <a:lvl7pPr lvl="6">
              <a:spcBef>
                <a:spcPts val="0"/>
              </a:spcBef>
              <a:spcAft>
                <a:spcPts val="0"/>
              </a:spcAft>
              <a:buSzPts val="1400"/>
              <a:buNone/>
              <a:defRPr>
                <a:latin typeface="Barlow Light"/>
                <a:ea typeface="Barlow Light"/>
                <a:cs typeface="Barlow Light"/>
                <a:sym typeface="Barlow Light"/>
              </a:defRPr>
            </a:lvl7pPr>
            <a:lvl8pPr lvl="7">
              <a:spcBef>
                <a:spcPts val="0"/>
              </a:spcBef>
              <a:spcAft>
                <a:spcPts val="0"/>
              </a:spcAft>
              <a:buSzPts val="1400"/>
              <a:buNone/>
              <a:defRPr>
                <a:latin typeface="Barlow Light"/>
                <a:ea typeface="Barlow Light"/>
                <a:cs typeface="Barlow Light"/>
                <a:sym typeface="Barlow Light"/>
              </a:defRPr>
            </a:lvl8pPr>
            <a:lvl9pPr lvl="8">
              <a:spcBef>
                <a:spcPts val="0"/>
              </a:spcBef>
              <a:spcAft>
                <a:spcPts val="0"/>
              </a:spcAft>
              <a:buSzPts val="1400"/>
              <a:buNone/>
              <a:defRPr>
                <a:latin typeface="Barlow Light"/>
                <a:ea typeface="Barlow Light"/>
                <a:cs typeface="Barlow Light"/>
                <a:sym typeface="Barlow Light"/>
              </a:defRPr>
            </a:lvl9pPr>
          </a:lstStyle>
          <a:p>
            <a:endParaRPr/>
          </a:p>
        </p:txBody>
      </p:sp>
      <p:sp>
        <p:nvSpPr>
          <p:cNvPr id="241" name="Google Shape;241;p42"/>
          <p:cNvSpPr txBox="1">
            <a:spLocks noGrp="1"/>
          </p:cNvSpPr>
          <p:nvPr>
            <p:ph type="subTitle" idx="2"/>
          </p:nvPr>
        </p:nvSpPr>
        <p:spPr>
          <a:xfrm>
            <a:off x="480420" y="290626"/>
            <a:ext cx="3592200" cy="337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SzPts val="1400"/>
              <a:buNone/>
              <a:defRPr>
                <a:latin typeface="Hepta Slab Light"/>
                <a:ea typeface="Hepta Slab Light"/>
                <a:cs typeface="Hepta Slab Light"/>
                <a:sym typeface="Hepta Slab Light"/>
              </a:defRPr>
            </a:lvl2pPr>
            <a:lvl3pPr lvl="2">
              <a:spcBef>
                <a:spcPts val="0"/>
              </a:spcBef>
              <a:spcAft>
                <a:spcPts val="0"/>
              </a:spcAft>
              <a:buSzPts val="1400"/>
              <a:buNone/>
              <a:defRPr>
                <a:latin typeface="Hepta Slab Light"/>
                <a:ea typeface="Hepta Slab Light"/>
                <a:cs typeface="Hepta Slab Light"/>
                <a:sym typeface="Hepta Slab Light"/>
              </a:defRPr>
            </a:lvl3pPr>
            <a:lvl4pPr lvl="3">
              <a:spcBef>
                <a:spcPts val="0"/>
              </a:spcBef>
              <a:spcAft>
                <a:spcPts val="0"/>
              </a:spcAft>
              <a:buSzPts val="1400"/>
              <a:buNone/>
              <a:defRPr>
                <a:latin typeface="Hepta Slab Light"/>
                <a:ea typeface="Hepta Slab Light"/>
                <a:cs typeface="Hepta Slab Light"/>
                <a:sym typeface="Hepta Slab Light"/>
              </a:defRPr>
            </a:lvl4pPr>
            <a:lvl5pPr lvl="4">
              <a:spcBef>
                <a:spcPts val="0"/>
              </a:spcBef>
              <a:spcAft>
                <a:spcPts val="0"/>
              </a:spcAft>
              <a:buSzPts val="1400"/>
              <a:buNone/>
              <a:defRPr>
                <a:latin typeface="Hepta Slab Light"/>
                <a:ea typeface="Hepta Slab Light"/>
                <a:cs typeface="Hepta Slab Light"/>
                <a:sym typeface="Hepta Slab Light"/>
              </a:defRPr>
            </a:lvl5pPr>
            <a:lvl6pPr lvl="5">
              <a:spcBef>
                <a:spcPts val="0"/>
              </a:spcBef>
              <a:spcAft>
                <a:spcPts val="0"/>
              </a:spcAft>
              <a:buSzPts val="1400"/>
              <a:buNone/>
              <a:defRPr>
                <a:latin typeface="Hepta Slab Light"/>
                <a:ea typeface="Hepta Slab Light"/>
                <a:cs typeface="Hepta Slab Light"/>
                <a:sym typeface="Hepta Slab Light"/>
              </a:defRPr>
            </a:lvl6pPr>
            <a:lvl7pPr lvl="6">
              <a:spcBef>
                <a:spcPts val="0"/>
              </a:spcBef>
              <a:spcAft>
                <a:spcPts val="0"/>
              </a:spcAft>
              <a:buSzPts val="1400"/>
              <a:buNone/>
              <a:defRPr>
                <a:latin typeface="Hepta Slab Light"/>
                <a:ea typeface="Hepta Slab Light"/>
                <a:cs typeface="Hepta Slab Light"/>
                <a:sym typeface="Hepta Slab Light"/>
              </a:defRPr>
            </a:lvl7pPr>
            <a:lvl8pPr lvl="7">
              <a:spcBef>
                <a:spcPts val="0"/>
              </a:spcBef>
              <a:spcAft>
                <a:spcPts val="0"/>
              </a:spcAft>
              <a:buSzPts val="1400"/>
              <a:buNone/>
              <a:defRPr>
                <a:latin typeface="Hepta Slab Light"/>
                <a:ea typeface="Hepta Slab Light"/>
                <a:cs typeface="Hepta Slab Light"/>
                <a:sym typeface="Hepta Slab Light"/>
              </a:defRPr>
            </a:lvl8pPr>
            <a:lvl9pPr lvl="8">
              <a:spcBef>
                <a:spcPts val="0"/>
              </a:spcBef>
              <a:spcAft>
                <a:spcPts val="0"/>
              </a:spcAft>
              <a:buSzPts val="1400"/>
              <a:buNone/>
              <a:defRPr>
                <a:latin typeface="Hepta Slab Light"/>
                <a:ea typeface="Hepta Slab Light"/>
                <a:cs typeface="Hepta Slab Light"/>
                <a:sym typeface="Hepta Slab Light"/>
              </a:defRPr>
            </a:lvl9pPr>
          </a:lstStyle>
          <a:p>
            <a:endParaRPr/>
          </a:p>
        </p:txBody>
      </p:sp>
      <p:sp>
        <p:nvSpPr>
          <p:cNvPr id="242" name="Google Shape;242;p42"/>
          <p:cNvSpPr txBox="1">
            <a:spLocks noGrp="1"/>
          </p:cNvSpPr>
          <p:nvPr>
            <p:ph type="body" idx="3"/>
          </p:nvPr>
        </p:nvSpPr>
        <p:spPr>
          <a:xfrm>
            <a:off x="480425" y="534275"/>
            <a:ext cx="4878300" cy="19176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243" name="Google Shape;243;p42"/>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latin typeface="Barlow"/>
                <a:ea typeface="Barlow"/>
                <a:cs typeface="Barlow"/>
                <a:sym typeface="Barlow"/>
              </a:defRPr>
            </a:lvl1pPr>
            <a:lvl2pPr lvl="1" rtl="0">
              <a:buNone/>
              <a:defRPr sz="1100">
                <a:solidFill>
                  <a:schemeClr val="accent3"/>
                </a:solidFill>
                <a:latin typeface="Barlow"/>
                <a:ea typeface="Barlow"/>
                <a:cs typeface="Barlow"/>
                <a:sym typeface="Barlow"/>
              </a:defRPr>
            </a:lvl2pPr>
            <a:lvl3pPr lvl="2" rtl="0">
              <a:buNone/>
              <a:defRPr sz="1100">
                <a:solidFill>
                  <a:schemeClr val="accent3"/>
                </a:solidFill>
                <a:latin typeface="Barlow"/>
                <a:ea typeface="Barlow"/>
                <a:cs typeface="Barlow"/>
                <a:sym typeface="Barlow"/>
              </a:defRPr>
            </a:lvl3pPr>
            <a:lvl4pPr lvl="3" rtl="0">
              <a:buNone/>
              <a:defRPr sz="1100">
                <a:solidFill>
                  <a:schemeClr val="accent3"/>
                </a:solidFill>
                <a:latin typeface="Barlow"/>
                <a:ea typeface="Barlow"/>
                <a:cs typeface="Barlow"/>
                <a:sym typeface="Barlow"/>
              </a:defRPr>
            </a:lvl4pPr>
            <a:lvl5pPr lvl="4" rtl="0">
              <a:buNone/>
              <a:defRPr sz="1100">
                <a:solidFill>
                  <a:schemeClr val="accent3"/>
                </a:solidFill>
                <a:latin typeface="Barlow"/>
                <a:ea typeface="Barlow"/>
                <a:cs typeface="Barlow"/>
                <a:sym typeface="Barlow"/>
              </a:defRPr>
            </a:lvl5pPr>
            <a:lvl6pPr lvl="5" rtl="0">
              <a:buNone/>
              <a:defRPr sz="1100">
                <a:solidFill>
                  <a:schemeClr val="accent3"/>
                </a:solidFill>
                <a:latin typeface="Barlow"/>
                <a:ea typeface="Barlow"/>
                <a:cs typeface="Barlow"/>
                <a:sym typeface="Barlow"/>
              </a:defRPr>
            </a:lvl6pPr>
            <a:lvl7pPr lvl="6" rtl="0">
              <a:buNone/>
              <a:defRPr sz="1100">
                <a:solidFill>
                  <a:schemeClr val="accent3"/>
                </a:solidFill>
                <a:latin typeface="Barlow"/>
                <a:ea typeface="Barlow"/>
                <a:cs typeface="Barlow"/>
                <a:sym typeface="Barlow"/>
              </a:defRPr>
            </a:lvl7pPr>
            <a:lvl8pPr lvl="7" rtl="0">
              <a:buNone/>
              <a:defRPr sz="1100">
                <a:solidFill>
                  <a:schemeClr val="accent3"/>
                </a:solidFill>
                <a:latin typeface="Barlow"/>
                <a:ea typeface="Barlow"/>
                <a:cs typeface="Barlow"/>
                <a:sym typeface="Barlow"/>
              </a:defRPr>
            </a:lvl8pPr>
            <a:lvl9pPr lvl="8" rtl="0">
              <a:buNone/>
              <a:defRPr sz="1100">
                <a:solidFill>
                  <a:schemeClr val="accent3"/>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60">
          <p15:clr>
            <a:srgbClr val="E46962"/>
          </p15:clr>
        </p15:guide>
        <p15:guide id="2" orient="horz" pos="347">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WOT Analysis">
  <p:cSld name="CUSTOM_14">
    <p:bg>
      <p:bgPr>
        <a:solidFill>
          <a:schemeClr val="dk1"/>
        </a:solidFill>
        <a:effectLst/>
      </p:bgPr>
    </p:bg>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xfrm>
            <a:off x="723861" y="1584738"/>
            <a:ext cx="2670600" cy="315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a:endParaRPr/>
          </a:p>
        </p:txBody>
      </p:sp>
      <p:sp>
        <p:nvSpPr>
          <p:cNvPr id="246" name="Google Shape;246;p43"/>
          <p:cNvSpPr txBox="1">
            <a:spLocks noGrp="1"/>
          </p:cNvSpPr>
          <p:nvPr>
            <p:ph type="title" idx="2"/>
          </p:nvPr>
        </p:nvSpPr>
        <p:spPr>
          <a:xfrm>
            <a:off x="723861" y="2390981"/>
            <a:ext cx="2670600" cy="315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a:endParaRPr/>
          </a:p>
        </p:txBody>
      </p:sp>
      <p:sp>
        <p:nvSpPr>
          <p:cNvPr id="247" name="Google Shape;247;p43"/>
          <p:cNvSpPr txBox="1">
            <a:spLocks noGrp="1"/>
          </p:cNvSpPr>
          <p:nvPr>
            <p:ph type="title" idx="3"/>
          </p:nvPr>
        </p:nvSpPr>
        <p:spPr>
          <a:xfrm>
            <a:off x="723861" y="3157931"/>
            <a:ext cx="2670600" cy="315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a:endParaRPr/>
          </a:p>
        </p:txBody>
      </p:sp>
      <p:sp>
        <p:nvSpPr>
          <p:cNvPr id="248" name="Google Shape;248;p43"/>
          <p:cNvSpPr txBox="1">
            <a:spLocks noGrp="1"/>
          </p:cNvSpPr>
          <p:nvPr>
            <p:ph type="title" idx="4"/>
          </p:nvPr>
        </p:nvSpPr>
        <p:spPr>
          <a:xfrm>
            <a:off x="723861" y="3954905"/>
            <a:ext cx="2670600" cy="315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1pPr>
            <a:lvl2pPr lvl="1">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2pPr>
            <a:lvl3pPr lvl="2">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3pPr>
            <a:lvl4pPr lvl="3">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4pPr>
            <a:lvl5pPr lvl="4">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5pPr>
            <a:lvl6pPr lvl="5">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6pPr>
            <a:lvl7pPr lvl="6">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7pPr>
            <a:lvl8pPr lvl="7">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8pPr>
            <a:lvl9pPr lvl="8">
              <a:spcBef>
                <a:spcPts val="0"/>
              </a:spcBef>
              <a:spcAft>
                <a:spcPts val="0"/>
              </a:spcAft>
              <a:buClr>
                <a:schemeClr val="lt1"/>
              </a:buClr>
              <a:buSzPts val="1500"/>
              <a:buFont typeface="Barlow Medium"/>
              <a:buNone/>
              <a:defRPr sz="1500">
                <a:solidFill>
                  <a:schemeClr val="lt1"/>
                </a:solidFill>
                <a:latin typeface="Barlow Medium"/>
                <a:ea typeface="Barlow Medium"/>
                <a:cs typeface="Barlow Medium"/>
                <a:sym typeface="Barlow Medium"/>
              </a:defRPr>
            </a:lvl9pPr>
          </a:lstStyle>
          <a:p>
            <a:endParaRPr/>
          </a:p>
        </p:txBody>
      </p:sp>
      <p:sp>
        <p:nvSpPr>
          <p:cNvPr id="249" name="Google Shape;249;p43"/>
          <p:cNvSpPr txBox="1">
            <a:spLocks noGrp="1"/>
          </p:cNvSpPr>
          <p:nvPr>
            <p:ph type="subTitle" idx="1"/>
          </p:nvPr>
        </p:nvSpPr>
        <p:spPr>
          <a:xfrm>
            <a:off x="480420" y="290626"/>
            <a:ext cx="3592200" cy="337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1pPr>
            <a:lvl2pPr lvl="1">
              <a:spcBef>
                <a:spcPts val="0"/>
              </a:spcBef>
              <a:spcAft>
                <a:spcPts val="0"/>
              </a:spcAft>
              <a:buSzPts val="1400"/>
              <a:buNone/>
              <a:defRPr>
                <a:latin typeface="Barlow Light"/>
                <a:ea typeface="Barlow Light"/>
                <a:cs typeface="Barlow Light"/>
                <a:sym typeface="Barlow Light"/>
              </a:defRPr>
            </a:lvl2pPr>
            <a:lvl3pPr lvl="2">
              <a:spcBef>
                <a:spcPts val="0"/>
              </a:spcBef>
              <a:spcAft>
                <a:spcPts val="0"/>
              </a:spcAft>
              <a:buSzPts val="1400"/>
              <a:buNone/>
              <a:defRPr>
                <a:latin typeface="Barlow Light"/>
                <a:ea typeface="Barlow Light"/>
                <a:cs typeface="Barlow Light"/>
                <a:sym typeface="Barlow Light"/>
              </a:defRPr>
            </a:lvl3pPr>
            <a:lvl4pPr lvl="3">
              <a:spcBef>
                <a:spcPts val="0"/>
              </a:spcBef>
              <a:spcAft>
                <a:spcPts val="0"/>
              </a:spcAft>
              <a:buSzPts val="1400"/>
              <a:buNone/>
              <a:defRPr>
                <a:latin typeface="Barlow Light"/>
                <a:ea typeface="Barlow Light"/>
                <a:cs typeface="Barlow Light"/>
                <a:sym typeface="Barlow Light"/>
              </a:defRPr>
            </a:lvl4pPr>
            <a:lvl5pPr lvl="4">
              <a:spcBef>
                <a:spcPts val="0"/>
              </a:spcBef>
              <a:spcAft>
                <a:spcPts val="0"/>
              </a:spcAft>
              <a:buSzPts val="1400"/>
              <a:buNone/>
              <a:defRPr>
                <a:latin typeface="Barlow Light"/>
                <a:ea typeface="Barlow Light"/>
                <a:cs typeface="Barlow Light"/>
                <a:sym typeface="Barlow Light"/>
              </a:defRPr>
            </a:lvl5pPr>
            <a:lvl6pPr lvl="5">
              <a:spcBef>
                <a:spcPts val="0"/>
              </a:spcBef>
              <a:spcAft>
                <a:spcPts val="0"/>
              </a:spcAft>
              <a:buSzPts val="1400"/>
              <a:buNone/>
              <a:defRPr>
                <a:latin typeface="Barlow Light"/>
                <a:ea typeface="Barlow Light"/>
                <a:cs typeface="Barlow Light"/>
                <a:sym typeface="Barlow Light"/>
              </a:defRPr>
            </a:lvl6pPr>
            <a:lvl7pPr lvl="6">
              <a:spcBef>
                <a:spcPts val="0"/>
              </a:spcBef>
              <a:spcAft>
                <a:spcPts val="0"/>
              </a:spcAft>
              <a:buSzPts val="1400"/>
              <a:buNone/>
              <a:defRPr>
                <a:latin typeface="Barlow Light"/>
                <a:ea typeface="Barlow Light"/>
                <a:cs typeface="Barlow Light"/>
                <a:sym typeface="Barlow Light"/>
              </a:defRPr>
            </a:lvl7pPr>
            <a:lvl8pPr lvl="7">
              <a:spcBef>
                <a:spcPts val="0"/>
              </a:spcBef>
              <a:spcAft>
                <a:spcPts val="0"/>
              </a:spcAft>
              <a:buSzPts val="1400"/>
              <a:buNone/>
              <a:defRPr>
                <a:latin typeface="Barlow Light"/>
                <a:ea typeface="Barlow Light"/>
                <a:cs typeface="Barlow Light"/>
                <a:sym typeface="Barlow Light"/>
              </a:defRPr>
            </a:lvl8pPr>
            <a:lvl9pPr lvl="8">
              <a:spcBef>
                <a:spcPts val="0"/>
              </a:spcBef>
              <a:spcAft>
                <a:spcPts val="0"/>
              </a:spcAft>
              <a:buSzPts val="1400"/>
              <a:buNone/>
              <a:defRPr>
                <a:latin typeface="Barlow Light"/>
                <a:ea typeface="Barlow Light"/>
                <a:cs typeface="Barlow Light"/>
                <a:sym typeface="Barlow Light"/>
              </a:defRPr>
            </a:lvl9pPr>
          </a:lstStyle>
          <a:p>
            <a:endParaRPr/>
          </a:p>
        </p:txBody>
      </p:sp>
      <p:sp>
        <p:nvSpPr>
          <p:cNvPr id="250" name="Google Shape;250;p43"/>
          <p:cNvSpPr txBox="1">
            <a:spLocks noGrp="1"/>
          </p:cNvSpPr>
          <p:nvPr>
            <p:ph type="body" idx="5"/>
          </p:nvPr>
        </p:nvSpPr>
        <p:spPr>
          <a:xfrm>
            <a:off x="480425" y="610475"/>
            <a:ext cx="4878300" cy="3768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317500">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1150">
              <a:spcBef>
                <a:spcPts val="0"/>
              </a:spcBef>
              <a:spcAft>
                <a:spcPts val="0"/>
              </a:spcAft>
              <a:buClr>
                <a:schemeClr val="lt1"/>
              </a:buClr>
              <a:buSzPts val="1300"/>
              <a:buFont typeface="Barlow"/>
              <a:buChar char="■"/>
              <a:defRPr>
                <a:solidFill>
                  <a:schemeClr val="lt1"/>
                </a:solidFill>
                <a:latin typeface="Barlow"/>
                <a:ea typeface="Barlow"/>
                <a:cs typeface="Barlow"/>
                <a:sym typeface="Barlow"/>
              </a:defRPr>
            </a:lvl3pPr>
            <a:lvl4pPr marL="1828800" lvl="3" indent="-304800">
              <a:spcBef>
                <a:spcPts val="0"/>
              </a:spcBef>
              <a:spcAft>
                <a:spcPts val="0"/>
              </a:spcAft>
              <a:buClr>
                <a:schemeClr val="lt1"/>
              </a:buClr>
              <a:buSzPts val="1200"/>
              <a:buFont typeface="Barlow"/>
              <a:buChar char="●"/>
              <a:defRPr>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2100">
              <a:spcBef>
                <a:spcPts val="0"/>
              </a:spcBef>
              <a:spcAft>
                <a:spcPts val="0"/>
              </a:spcAft>
              <a:buClr>
                <a:schemeClr val="lt1"/>
              </a:buClr>
              <a:buSzPts val="1000"/>
              <a:buFont typeface="Barlow"/>
              <a:buChar char="■"/>
              <a:defRPr>
                <a:solidFill>
                  <a:schemeClr val="lt1"/>
                </a:solidFill>
                <a:latin typeface="Barlow"/>
                <a:ea typeface="Barlow"/>
                <a:cs typeface="Barlow"/>
                <a:sym typeface="Barlow"/>
              </a:defRPr>
            </a:lvl6pPr>
            <a:lvl7pPr marL="3200400" lvl="6" indent="-285750">
              <a:spcBef>
                <a:spcPts val="0"/>
              </a:spcBef>
              <a:spcAft>
                <a:spcPts val="0"/>
              </a:spcAft>
              <a:buClr>
                <a:schemeClr val="lt1"/>
              </a:buClr>
              <a:buSzPts val="900"/>
              <a:buFont typeface="Barlow"/>
              <a:buChar char="●"/>
              <a:defRPr>
                <a:solidFill>
                  <a:schemeClr val="lt1"/>
                </a:solidFill>
                <a:latin typeface="Barlow"/>
                <a:ea typeface="Barlow"/>
                <a:cs typeface="Barlow"/>
                <a:sym typeface="Barlow"/>
              </a:defRPr>
            </a:lvl7pPr>
            <a:lvl8pPr marL="3657600" lvl="7" indent="-279400">
              <a:spcBef>
                <a:spcPts val="0"/>
              </a:spcBef>
              <a:spcAft>
                <a:spcPts val="0"/>
              </a:spcAft>
              <a:buClr>
                <a:schemeClr val="lt1"/>
              </a:buClr>
              <a:buSzPts val="800"/>
              <a:buFont typeface="Barlow"/>
              <a:buChar char="○"/>
              <a:defRPr>
                <a:solidFill>
                  <a:schemeClr val="lt1"/>
                </a:solidFill>
                <a:latin typeface="Barlow"/>
                <a:ea typeface="Barlow"/>
                <a:cs typeface="Barlow"/>
                <a:sym typeface="Barlow"/>
              </a:defRPr>
            </a:lvl8pPr>
            <a:lvl9pPr marL="4114800" lvl="8" indent="-273050">
              <a:spcBef>
                <a:spcPts val="0"/>
              </a:spcBef>
              <a:spcAft>
                <a:spcPts val="0"/>
              </a:spcAft>
              <a:buClr>
                <a:schemeClr val="lt1"/>
              </a:buClr>
              <a:buSzPts val="700"/>
              <a:buFont typeface="Barlow"/>
              <a:buChar char="■"/>
              <a:defRPr>
                <a:solidFill>
                  <a:schemeClr val="lt1"/>
                </a:solidFill>
                <a:latin typeface="Barlow"/>
                <a:ea typeface="Barlow"/>
                <a:cs typeface="Barlow"/>
                <a:sym typeface="Barlow"/>
              </a:defRPr>
            </a:lvl9pPr>
          </a:lstStyle>
          <a:p>
            <a:endParaRPr/>
          </a:p>
        </p:txBody>
      </p:sp>
      <p:sp>
        <p:nvSpPr>
          <p:cNvPr id="251" name="Google Shape;251;p43"/>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3"/>
                </a:solidFill>
              </a:defRPr>
            </a:lvl1pPr>
            <a:lvl2pPr lvl="1" rtl="0">
              <a:buNone/>
              <a:defRPr sz="1100">
                <a:solidFill>
                  <a:schemeClr val="accent3"/>
                </a:solidFill>
              </a:defRPr>
            </a:lvl2pPr>
            <a:lvl3pPr lvl="2" rtl="0">
              <a:buNone/>
              <a:defRPr sz="1100">
                <a:solidFill>
                  <a:schemeClr val="accent3"/>
                </a:solidFill>
              </a:defRPr>
            </a:lvl3pPr>
            <a:lvl4pPr lvl="3" rtl="0">
              <a:buNone/>
              <a:defRPr sz="1100">
                <a:solidFill>
                  <a:schemeClr val="accent3"/>
                </a:solidFill>
              </a:defRPr>
            </a:lvl4pPr>
            <a:lvl5pPr lvl="4" rtl="0">
              <a:buNone/>
              <a:defRPr sz="1100">
                <a:solidFill>
                  <a:schemeClr val="accent3"/>
                </a:solidFill>
              </a:defRPr>
            </a:lvl5pPr>
            <a:lvl6pPr lvl="5" rtl="0">
              <a:buNone/>
              <a:defRPr sz="1100">
                <a:solidFill>
                  <a:schemeClr val="accent3"/>
                </a:solidFill>
              </a:defRPr>
            </a:lvl6pPr>
            <a:lvl7pPr lvl="6" rtl="0">
              <a:buNone/>
              <a:defRPr sz="1100">
                <a:solidFill>
                  <a:schemeClr val="accent3"/>
                </a:solidFill>
              </a:defRPr>
            </a:lvl7pPr>
            <a:lvl8pPr lvl="7" rtl="0">
              <a:buNone/>
              <a:defRPr sz="1100">
                <a:solidFill>
                  <a:schemeClr val="accent3"/>
                </a:solidFill>
              </a:defRPr>
            </a:lvl8pPr>
            <a:lvl9pPr lvl="8" rtl="0">
              <a:buNone/>
              <a:defRPr sz="11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losing / Thank You">
  <p:cSld name="CUSTOM_13">
    <p:bg>
      <p:bgPr>
        <a:solidFill>
          <a:schemeClr val="lt1"/>
        </a:solidFill>
        <a:effectLst/>
      </p:bgPr>
    </p:bg>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xfrm>
            <a:off x="455221" y="1321125"/>
            <a:ext cx="5094600" cy="1749900"/>
          </a:xfrm>
          <a:prstGeom prst="rect">
            <a:avLst/>
          </a:prstGeom>
          <a:noFill/>
        </p:spPr>
        <p:txBody>
          <a:bodyPr spcFirstLastPara="1" wrap="square" lIns="91425" tIns="91425" rIns="91425" bIns="91425" anchor="t" anchorCtr="0">
            <a:noAutofit/>
          </a:bodyPr>
          <a:lstStyle>
            <a:lvl1pPr lvl="0">
              <a:spcBef>
                <a:spcPts val="0"/>
              </a:spcBef>
              <a:spcAft>
                <a:spcPts val="0"/>
              </a:spcAft>
              <a:buSzPts val="5400"/>
              <a:buNone/>
              <a:defRPr sz="5400"/>
            </a:lvl1pPr>
            <a:lvl2pPr lvl="1">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2pPr>
            <a:lvl3pPr lvl="2">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3pPr>
            <a:lvl4pPr lvl="3">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4pPr>
            <a:lvl5pPr lvl="4">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5pPr>
            <a:lvl6pPr lvl="5">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6pPr>
            <a:lvl7pPr lvl="6">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7pPr>
            <a:lvl8pPr lvl="7">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8pPr>
            <a:lvl9pPr lvl="8">
              <a:spcBef>
                <a:spcPts val="0"/>
              </a:spcBef>
              <a:spcAft>
                <a:spcPts val="0"/>
              </a:spcAft>
              <a:buClr>
                <a:schemeClr val="dk1"/>
              </a:buClr>
              <a:buSzPts val="1400"/>
              <a:buNone/>
              <a:defRPr>
                <a:solidFill>
                  <a:schemeClr val="dk1"/>
                </a:solidFill>
                <a:latin typeface="Barlow Light"/>
                <a:ea typeface="Barlow Light"/>
                <a:cs typeface="Barlow Light"/>
                <a:sym typeface="Barlow Light"/>
              </a:defRPr>
            </a:lvl9pPr>
          </a:lstStyle>
          <a:p>
            <a:endParaRPr/>
          </a:p>
        </p:txBody>
      </p:sp>
      <p:sp>
        <p:nvSpPr>
          <p:cNvPr id="254" name="Google Shape;254;p44"/>
          <p:cNvSpPr txBox="1">
            <a:spLocks noGrp="1"/>
          </p:cNvSpPr>
          <p:nvPr>
            <p:ph type="body" idx="1"/>
          </p:nvPr>
        </p:nvSpPr>
        <p:spPr>
          <a:xfrm>
            <a:off x="567029" y="4500404"/>
            <a:ext cx="1015800" cy="266100"/>
          </a:xfrm>
          <a:prstGeom prst="rect">
            <a:avLst/>
          </a:prstGeom>
          <a:ln w="9525" cap="flat" cmpd="sng">
            <a:solidFill>
              <a:schemeClr val="dk1"/>
            </a:solidFill>
            <a:prstDash val="solid"/>
            <a:round/>
            <a:headEnd type="none" w="sm" len="sm"/>
            <a:tailEnd type="none" w="sm" len="sm"/>
          </a:ln>
        </p:spPr>
        <p:txBody>
          <a:bodyPr spcFirstLastPara="1" wrap="square" lIns="0" tIns="0" rIns="0" bIns="0" anchor="t" anchorCtr="0">
            <a:spAutoFit/>
          </a:bodyPr>
          <a:lstStyle>
            <a:lvl1pPr marL="457200" lvl="0" indent="-298450">
              <a:spcBef>
                <a:spcPts val="0"/>
              </a:spcBef>
              <a:spcAft>
                <a:spcPts val="0"/>
              </a:spcAft>
              <a:buSzPts val="1100"/>
              <a:buFont typeface="Barlow Medium"/>
              <a:buChar char="●"/>
              <a:defRPr sz="1100">
                <a:latin typeface="Barlow Medium"/>
                <a:ea typeface="Barlow Medium"/>
                <a:cs typeface="Barlow Medium"/>
                <a:sym typeface="Barlow Medium"/>
              </a:defRPr>
            </a:lvl1pPr>
            <a:lvl2pPr marL="914400" lvl="1" indent="-298450">
              <a:spcBef>
                <a:spcPts val="0"/>
              </a:spcBef>
              <a:spcAft>
                <a:spcPts val="0"/>
              </a:spcAft>
              <a:buSzPts val="1100"/>
              <a:buFont typeface="Barlow Medium"/>
              <a:buChar char="○"/>
              <a:defRPr sz="1100">
                <a:latin typeface="Barlow Medium"/>
                <a:ea typeface="Barlow Medium"/>
                <a:cs typeface="Barlow Medium"/>
                <a:sym typeface="Barlow Medium"/>
              </a:defRPr>
            </a:lvl2pPr>
            <a:lvl3pPr marL="1371600" lvl="2" indent="-298450">
              <a:spcBef>
                <a:spcPts val="0"/>
              </a:spcBef>
              <a:spcAft>
                <a:spcPts val="0"/>
              </a:spcAft>
              <a:buSzPts val="1100"/>
              <a:buFont typeface="Barlow Medium"/>
              <a:buChar char="■"/>
              <a:defRPr sz="1100">
                <a:latin typeface="Barlow Medium"/>
                <a:ea typeface="Barlow Medium"/>
                <a:cs typeface="Barlow Medium"/>
                <a:sym typeface="Barlow Medium"/>
              </a:defRPr>
            </a:lvl3pPr>
            <a:lvl4pPr marL="1828800" lvl="3" indent="-298450">
              <a:spcBef>
                <a:spcPts val="0"/>
              </a:spcBef>
              <a:spcAft>
                <a:spcPts val="0"/>
              </a:spcAft>
              <a:buSzPts val="1100"/>
              <a:buFont typeface="Barlow Medium"/>
              <a:buChar char="●"/>
              <a:defRPr sz="1100">
                <a:latin typeface="Barlow Medium"/>
                <a:ea typeface="Barlow Medium"/>
                <a:cs typeface="Barlow Medium"/>
                <a:sym typeface="Barlow Medium"/>
              </a:defRPr>
            </a:lvl4pPr>
            <a:lvl5pPr marL="2286000" lvl="4" indent="-298450">
              <a:spcBef>
                <a:spcPts val="0"/>
              </a:spcBef>
              <a:spcAft>
                <a:spcPts val="0"/>
              </a:spcAft>
              <a:buSzPts val="1100"/>
              <a:buFont typeface="Barlow Medium"/>
              <a:buChar char="○"/>
              <a:defRPr>
                <a:latin typeface="Barlow Medium"/>
                <a:ea typeface="Barlow Medium"/>
                <a:cs typeface="Barlow Medium"/>
                <a:sym typeface="Barlow Medium"/>
              </a:defRPr>
            </a:lvl5pPr>
            <a:lvl6pPr marL="2743200" lvl="5" indent="-298450">
              <a:spcBef>
                <a:spcPts val="0"/>
              </a:spcBef>
              <a:spcAft>
                <a:spcPts val="0"/>
              </a:spcAft>
              <a:buSzPts val="1100"/>
              <a:buFont typeface="Barlow Medium"/>
              <a:buChar char="■"/>
              <a:defRPr sz="1100">
                <a:latin typeface="Barlow Medium"/>
                <a:ea typeface="Barlow Medium"/>
                <a:cs typeface="Barlow Medium"/>
                <a:sym typeface="Barlow Medium"/>
              </a:defRPr>
            </a:lvl6pPr>
            <a:lvl7pPr marL="3200400" lvl="6" indent="-298450">
              <a:spcBef>
                <a:spcPts val="0"/>
              </a:spcBef>
              <a:spcAft>
                <a:spcPts val="0"/>
              </a:spcAft>
              <a:buSzPts val="1100"/>
              <a:buFont typeface="Barlow Medium"/>
              <a:buChar char="●"/>
              <a:defRPr sz="1100">
                <a:latin typeface="Barlow Medium"/>
                <a:ea typeface="Barlow Medium"/>
                <a:cs typeface="Barlow Medium"/>
                <a:sym typeface="Barlow Medium"/>
              </a:defRPr>
            </a:lvl7pPr>
            <a:lvl8pPr marL="3657600" lvl="7" indent="-298450">
              <a:spcBef>
                <a:spcPts val="0"/>
              </a:spcBef>
              <a:spcAft>
                <a:spcPts val="0"/>
              </a:spcAft>
              <a:buSzPts val="1100"/>
              <a:buFont typeface="Barlow Medium"/>
              <a:buChar char="○"/>
              <a:defRPr sz="1100">
                <a:latin typeface="Barlow Medium"/>
                <a:ea typeface="Barlow Medium"/>
                <a:cs typeface="Barlow Medium"/>
                <a:sym typeface="Barlow Medium"/>
              </a:defRPr>
            </a:lvl8pPr>
            <a:lvl9pPr marL="4114800" lvl="8" indent="-298450">
              <a:spcBef>
                <a:spcPts val="0"/>
              </a:spcBef>
              <a:spcAft>
                <a:spcPts val="0"/>
              </a:spcAft>
              <a:buSzPts val="1100"/>
              <a:buFont typeface="Barlow Medium"/>
              <a:buChar char="■"/>
              <a:defRPr sz="1100">
                <a:latin typeface="Barlow Medium"/>
                <a:ea typeface="Barlow Medium"/>
                <a:cs typeface="Barlow Medium"/>
                <a:sym typeface="Barlow Medium"/>
              </a:defRPr>
            </a:lvl9pPr>
          </a:lstStyle>
          <a:p>
            <a:endParaRPr/>
          </a:p>
        </p:txBody>
      </p:sp>
      <p:sp>
        <p:nvSpPr>
          <p:cNvPr id="255" name="Google Shape;255;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Barlow Medium"/>
                <a:ea typeface="Barlow Medium"/>
                <a:cs typeface="Barlow Medium"/>
                <a:sym typeface="Barlow Medium"/>
              </a:defRPr>
            </a:lvl1pPr>
            <a:lvl2pPr lvl="1">
              <a:buNone/>
              <a:defRPr>
                <a:latin typeface="Barlow Medium"/>
                <a:ea typeface="Barlow Medium"/>
                <a:cs typeface="Barlow Medium"/>
                <a:sym typeface="Barlow Medium"/>
              </a:defRPr>
            </a:lvl2pPr>
            <a:lvl3pPr lvl="2">
              <a:buNone/>
              <a:defRPr>
                <a:latin typeface="Barlow Medium"/>
                <a:ea typeface="Barlow Medium"/>
                <a:cs typeface="Barlow Medium"/>
                <a:sym typeface="Barlow Medium"/>
              </a:defRPr>
            </a:lvl3pPr>
            <a:lvl4pPr lvl="3">
              <a:buNone/>
              <a:defRPr>
                <a:latin typeface="Barlow Medium"/>
                <a:ea typeface="Barlow Medium"/>
                <a:cs typeface="Barlow Medium"/>
                <a:sym typeface="Barlow Medium"/>
              </a:defRPr>
            </a:lvl4pPr>
            <a:lvl5pPr lvl="4">
              <a:buNone/>
              <a:defRPr>
                <a:latin typeface="Barlow Medium"/>
                <a:ea typeface="Barlow Medium"/>
                <a:cs typeface="Barlow Medium"/>
                <a:sym typeface="Barlow Medium"/>
              </a:defRPr>
            </a:lvl5pPr>
            <a:lvl6pPr lvl="5">
              <a:buNone/>
              <a:defRPr>
                <a:latin typeface="Barlow Medium"/>
                <a:ea typeface="Barlow Medium"/>
                <a:cs typeface="Barlow Medium"/>
                <a:sym typeface="Barlow Medium"/>
              </a:defRPr>
            </a:lvl6pPr>
            <a:lvl7pPr lvl="6">
              <a:buNone/>
              <a:defRPr>
                <a:latin typeface="Barlow Medium"/>
                <a:ea typeface="Barlow Medium"/>
                <a:cs typeface="Barlow Medium"/>
                <a:sym typeface="Barlow Medium"/>
              </a:defRPr>
            </a:lvl7pPr>
            <a:lvl8pPr lvl="7">
              <a:buNone/>
              <a:defRPr>
                <a:latin typeface="Barlow Medium"/>
                <a:ea typeface="Barlow Medium"/>
                <a:cs typeface="Barlow Medium"/>
                <a:sym typeface="Barlow Medium"/>
              </a:defRPr>
            </a:lvl8pPr>
            <a:lvl9pPr lvl="8">
              <a:buNone/>
              <a:defRPr>
                <a:latin typeface="Barlow Medium"/>
                <a:ea typeface="Barlow Medium"/>
                <a:cs typeface="Barlow Medium"/>
                <a:sym typeface="Barlow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p:cSld name="SECTION_TITLE_AND_DESCRIPTION">
    <p:spTree>
      <p:nvGrpSpPr>
        <p:cNvPr id="1" name="Shape 256"/>
        <p:cNvGrpSpPr/>
        <p:nvPr/>
      </p:nvGrpSpPr>
      <p:grpSpPr>
        <a:xfrm>
          <a:off x="0" y="0"/>
          <a:ext cx="0" cy="0"/>
          <a:chOff x="0" y="0"/>
          <a:chExt cx="0" cy="0"/>
        </a:xfrm>
      </p:grpSpPr>
      <p:sp>
        <p:nvSpPr>
          <p:cNvPr id="257" name="Google Shape;257;p45"/>
          <p:cNvSpPr txBox="1">
            <a:spLocks noGrp="1"/>
          </p:cNvSpPr>
          <p:nvPr>
            <p:ph type="title"/>
          </p:nvPr>
        </p:nvSpPr>
        <p:spPr>
          <a:xfrm>
            <a:off x="697350" y="2932550"/>
            <a:ext cx="7749300" cy="1015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3600"/>
              <a:buFont typeface="Hepta Slab Medium"/>
              <a:buNone/>
              <a:defRPr>
                <a:solidFill>
                  <a:schemeClr val="accent5"/>
                </a:solidFill>
                <a:latin typeface="Hepta Slab Medium"/>
                <a:ea typeface="Hepta Slab Medium"/>
                <a:cs typeface="Hepta Slab Medium"/>
                <a:sym typeface="Hepta Slab Medium"/>
              </a:defRPr>
            </a:lvl1pPr>
            <a:lvl2pPr lvl="1"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2pPr>
            <a:lvl3pPr lvl="2"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3pPr>
            <a:lvl4pPr lvl="3"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4pPr>
            <a:lvl5pPr lvl="4"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5pPr>
            <a:lvl6pPr lvl="5"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6pPr>
            <a:lvl7pPr lvl="6"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7pPr>
            <a:lvl8pPr lvl="7"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8pPr>
            <a:lvl9pPr lvl="8" algn="ctr">
              <a:spcBef>
                <a:spcPts val="0"/>
              </a:spcBef>
              <a:spcAft>
                <a:spcPts val="0"/>
              </a:spcAft>
              <a:buClr>
                <a:schemeClr val="accent5"/>
              </a:buClr>
              <a:buSzPts val="12800"/>
              <a:buFont typeface="Hepta Slab Medium"/>
              <a:buNone/>
              <a:defRPr sz="12800">
                <a:solidFill>
                  <a:schemeClr val="accent5"/>
                </a:solidFill>
                <a:latin typeface="Hepta Slab Medium"/>
                <a:ea typeface="Hepta Slab Medium"/>
                <a:cs typeface="Hepta Slab Medium"/>
                <a:sym typeface="Hepta Slab Medium"/>
              </a:defRPr>
            </a:lvl9pPr>
          </a:lstStyle>
          <a:p>
            <a:endParaRPr/>
          </a:p>
        </p:txBody>
      </p:sp>
      <p:sp>
        <p:nvSpPr>
          <p:cNvPr id="258" name="Google Shape;258;p45"/>
          <p:cNvSpPr txBox="1">
            <a:spLocks noGrp="1"/>
          </p:cNvSpPr>
          <p:nvPr>
            <p:ph type="title" idx="2"/>
          </p:nvPr>
        </p:nvSpPr>
        <p:spPr>
          <a:xfrm>
            <a:off x="3278250" y="1194450"/>
            <a:ext cx="2587500" cy="1992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12800"/>
              <a:buNone/>
              <a:defRPr sz="12800">
                <a:solidFill>
                  <a:schemeClr val="dk2"/>
                </a:solidFill>
              </a:defRPr>
            </a:lvl1pPr>
            <a:lvl2pPr lvl="1"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2pPr>
            <a:lvl3pPr lvl="2"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3pPr>
            <a:lvl4pPr lvl="3"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4pPr>
            <a:lvl5pPr lvl="4"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5pPr>
            <a:lvl6pPr lvl="5"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6pPr>
            <a:lvl7pPr lvl="6"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7pPr>
            <a:lvl8pPr lvl="7"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8pPr>
            <a:lvl9pPr lvl="8" algn="ctr">
              <a:spcBef>
                <a:spcPts val="0"/>
              </a:spcBef>
              <a:spcAft>
                <a:spcPts val="0"/>
              </a:spcAft>
              <a:buClr>
                <a:schemeClr val="dk2"/>
              </a:buClr>
              <a:buSzPts val="12800"/>
              <a:buNone/>
              <a:defRPr sz="12800">
                <a:solidFill>
                  <a:schemeClr val="dk2"/>
                </a:solidFill>
                <a:latin typeface="Barlow Light"/>
                <a:ea typeface="Barlow Light"/>
                <a:cs typeface="Barlow Light"/>
                <a:sym typeface="Barlow Light"/>
              </a:defRPr>
            </a:lvl9pPr>
          </a:lstStyle>
          <a:p>
            <a:endParaRPr/>
          </a:p>
        </p:txBody>
      </p:sp>
      <p:sp>
        <p:nvSpPr>
          <p:cNvPr id="259" name="Google Shape;259;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rket Size / Pie Graph">
  <p:cSld name="CAPTION_ONLY">
    <p:bg>
      <p:bgPr>
        <a:solidFill>
          <a:schemeClr val="dk1"/>
        </a:solidFill>
        <a:effectLst/>
      </p:bgPr>
    </p:bg>
    <p:spTree>
      <p:nvGrpSpPr>
        <p:cNvPr id="1" name="Shape 260"/>
        <p:cNvGrpSpPr/>
        <p:nvPr/>
      </p:nvGrpSpPr>
      <p:grpSpPr>
        <a:xfrm>
          <a:off x="0" y="0"/>
          <a:ext cx="0" cy="0"/>
          <a:chOff x="0" y="0"/>
          <a:chExt cx="0" cy="0"/>
        </a:xfrm>
      </p:grpSpPr>
      <p:sp>
        <p:nvSpPr>
          <p:cNvPr id="261" name="Google Shape;261;p46"/>
          <p:cNvSpPr/>
          <p:nvPr/>
        </p:nvSpPr>
        <p:spPr>
          <a:xfrm>
            <a:off x="0" y="0"/>
            <a:ext cx="9144000" cy="1631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6"/>
          <p:cNvSpPr txBox="1">
            <a:spLocks noGrp="1"/>
          </p:cNvSpPr>
          <p:nvPr>
            <p:ph type="subTitle" idx="1"/>
          </p:nvPr>
        </p:nvSpPr>
        <p:spPr>
          <a:xfrm>
            <a:off x="791150" y="522625"/>
            <a:ext cx="4977300" cy="1108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600"/>
              <a:buFont typeface="Hepta Slab Medium"/>
              <a:buNone/>
              <a:defRPr sz="3600">
                <a:solidFill>
                  <a:schemeClr val="lt1"/>
                </a:solidFill>
                <a:latin typeface="Hepta Slab Medium"/>
                <a:ea typeface="Hepta Slab Medium"/>
                <a:cs typeface="Hepta Slab Medium"/>
                <a:sym typeface="Hepta Slab Medium"/>
              </a:defRPr>
            </a:lvl1pPr>
            <a:lvl2pPr lvl="1">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2pPr>
            <a:lvl3pPr lvl="2">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3pPr>
            <a:lvl4pPr lvl="3">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4pPr>
            <a:lvl5pPr lvl="4">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5pPr>
            <a:lvl6pPr lvl="5">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6pPr>
            <a:lvl7pPr lvl="6">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7pPr>
            <a:lvl8pPr lvl="7">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8pPr>
            <a:lvl9pPr lvl="8">
              <a:spcBef>
                <a:spcPts val="0"/>
              </a:spcBef>
              <a:spcAft>
                <a:spcPts val="0"/>
              </a:spcAft>
              <a:buClr>
                <a:schemeClr val="accent3"/>
              </a:buClr>
              <a:buSzPts val="1400"/>
              <a:buFont typeface="Hepta Slab Medium"/>
              <a:buNone/>
              <a:defRPr>
                <a:solidFill>
                  <a:schemeClr val="accent3"/>
                </a:solidFill>
                <a:latin typeface="Hepta Slab Medium"/>
                <a:ea typeface="Hepta Slab Medium"/>
                <a:cs typeface="Hepta Slab Medium"/>
                <a:sym typeface="Hepta Slab Medium"/>
              </a:defRPr>
            </a:lvl9pPr>
          </a:lstStyle>
          <a:p>
            <a:endParaRPr/>
          </a:p>
        </p:txBody>
      </p:sp>
      <p:sp>
        <p:nvSpPr>
          <p:cNvPr id="263" name="Google Shape;263;p46"/>
          <p:cNvSpPr txBox="1">
            <a:spLocks noGrp="1"/>
          </p:cNvSpPr>
          <p:nvPr>
            <p:ph type="body" idx="2"/>
          </p:nvPr>
        </p:nvSpPr>
        <p:spPr>
          <a:xfrm>
            <a:off x="714950" y="1989025"/>
            <a:ext cx="2792400" cy="28041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lt1"/>
              </a:buClr>
              <a:buSzPts val="1500"/>
              <a:buChar char="●"/>
              <a:defRPr>
                <a:solidFill>
                  <a:schemeClr val="lt1"/>
                </a:solidFill>
              </a:defRPr>
            </a:lvl1pPr>
            <a:lvl2pPr marL="914400" lvl="1" indent="-323850">
              <a:spcBef>
                <a:spcPts val="0"/>
              </a:spcBef>
              <a:spcAft>
                <a:spcPts val="0"/>
              </a:spcAft>
              <a:buClr>
                <a:schemeClr val="lt1"/>
              </a:buClr>
              <a:buSzPts val="1500"/>
              <a:buChar char="○"/>
              <a:defRPr sz="1500">
                <a:solidFill>
                  <a:schemeClr val="lt1"/>
                </a:solidFill>
              </a:defRPr>
            </a:lvl2pPr>
            <a:lvl3pPr marL="1371600" lvl="2" indent="-323850">
              <a:spcBef>
                <a:spcPts val="0"/>
              </a:spcBef>
              <a:spcAft>
                <a:spcPts val="0"/>
              </a:spcAft>
              <a:buClr>
                <a:schemeClr val="lt1"/>
              </a:buClr>
              <a:buSzPts val="1500"/>
              <a:buChar char="■"/>
              <a:defRPr sz="1500">
                <a:solidFill>
                  <a:schemeClr val="lt1"/>
                </a:solidFill>
              </a:defRPr>
            </a:lvl3pPr>
            <a:lvl4pPr marL="1828800" lvl="3" indent="-323850">
              <a:spcBef>
                <a:spcPts val="0"/>
              </a:spcBef>
              <a:spcAft>
                <a:spcPts val="0"/>
              </a:spcAft>
              <a:buClr>
                <a:schemeClr val="lt1"/>
              </a:buClr>
              <a:buSzPts val="1500"/>
              <a:buChar char="●"/>
              <a:defRPr sz="1500">
                <a:solidFill>
                  <a:schemeClr val="lt1"/>
                </a:solidFill>
              </a:defRPr>
            </a:lvl4pPr>
            <a:lvl5pPr marL="2286000" lvl="4" indent="-323850">
              <a:spcBef>
                <a:spcPts val="0"/>
              </a:spcBef>
              <a:spcAft>
                <a:spcPts val="0"/>
              </a:spcAft>
              <a:buClr>
                <a:schemeClr val="lt1"/>
              </a:buClr>
              <a:buSzPts val="1500"/>
              <a:buChar char="○"/>
              <a:defRPr sz="1500">
                <a:solidFill>
                  <a:schemeClr val="lt1"/>
                </a:solidFill>
              </a:defRPr>
            </a:lvl5pPr>
            <a:lvl6pPr marL="2743200" lvl="5" indent="-323850">
              <a:spcBef>
                <a:spcPts val="0"/>
              </a:spcBef>
              <a:spcAft>
                <a:spcPts val="0"/>
              </a:spcAft>
              <a:buClr>
                <a:schemeClr val="lt1"/>
              </a:buClr>
              <a:buSzPts val="1500"/>
              <a:buChar char="■"/>
              <a:defRPr sz="1500">
                <a:solidFill>
                  <a:schemeClr val="lt1"/>
                </a:solidFill>
              </a:defRPr>
            </a:lvl6pPr>
            <a:lvl7pPr marL="3200400" lvl="6" indent="-323850">
              <a:spcBef>
                <a:spcPts val="0"/>
              </a:spcBef>
              <a:spcAft>
                <a:spcPts val="0"/>
              </a:spcAft>
              <a:buClr>
                <a:schemeClr val="lt1"/>
              </a:buClr>
              <a:buSzPts val="1500"/>
              <a:buChar char="●"/>
              <a:defRPr sz="1500">
                <a:solidFill>
                  <a:schemeClr val="lt1"/>
                </a:solidFill>
              </a:defRPr>
            </a:lvl7pPr>
            <a:lvl8pPr marL="3657600" lvl="7" indent="-323850">
              <a:spcBef>
                <a:spcPts val="0"/>
              </a:spcBef>
              <a:spcAft>
                <a:spcPts val="0"/>
              </a:spcAft>
              <a:buClr>
                <a:schemeClr val="lt1"/>
              </a:buClr>
              <a:buSzPts val="1500"/>
              <a:buChar char="○"/>
              <a:defRPr sz="1500">
                <a:solidFill>
                  <a:schemeClr val="lt1"/>
                </a:solidFill>
              </a:defRPr>
            </a:lvl8pPr>
            <a:lvl9pPr marL="4114800" lvl="8" indent="-323850">
              <a:spcBef>
                <a:spcPts val="0"/>
              </a:spcBef>
              <a:spcAft>
                <a:spcPts val="0"/>
              </a:spcAft>
              <a:buClr>
                <a:schemeClr val="lt1"/>
              </a:buClr>
              <a:buSzPts val="1500"/>
              <a:buChar char="■"/>
              <a:defRPr sz="1500">
                <a:solidFill>
                  <a:schemeClr val="lt1"/>
                </a:solidFill>
              </a:defRPr>
            </a:lvl9pPr>
          </a:lstStyle>
          <a:p>
            <a:endParaRPr/>
          </a:p>
        </p:txBody>
      </p:sp>
      <p:sp>
        <p:nvSpPr>
          <p:cNvPr id="264" name="Google Shape;264;p46"/>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dk2"/>
                </a:solidFill>
              </a:defRPr>
            </a:lvl1pPr>
            <a:lvl2pPr lvl="1" rtl="0">
              <a:buNone/>
              <a:defRPr sz="1100">
                <a:solidFill>
                  <a:schemeClr val="dk2"/>
                </a:solidFill>
              </a:defRPr>
            </a:lvl2pPr>
            <a:lvl3pPr lvl="2" rtl="0">
              <a:buNone/>
              <a:defRPr sz="1100">
                <a:solidFill>
                  <a:schemeClr val="dk2"/>
                </a:solidFill>
              </a:defRPr>
            </a:lvl3pPr>
            <a:lvl4pPr lvl="3" rtl="0">
              <a:buNone/>
              <a:defRPr sz="1100">
                <a:solidFill>
                  <a:schemeClr val="dk2"/>
                </a:solidFill>
              </a:defRPr>
            </a:lvl4pPr>
            <a:lvl5pPr lvl="4" rtl="0">
              <a:buNone/>
              <a:defRPr sz="1100">
                <a:solidFill>
                  <a:schemeClr val="dk2"/>
                </a:solidFill>
              </a:defRPr>
            </a:lvl5pPr>
            <a:lvl6pPr lvl="5" rtl="0">
              <a:buNone/>
              <a:defRPr sz="1100">
                <a:solidFill>
                  <a:schemeClr val="dk2"/>
                </a:solidFill>
              </a:defRPr>
            </a:lvl6pPr>
            <a:lvl7pPr lvl="6" rtl="0">
              <a:buNone/>
              <a:defRPr sz="1100">
                <a:solidFill>
                  <a:schemeClr val="dk2"/>
                </a:solidFill>
              </a:defRPr>
            </a:lvl7pPr>
            <a:lvl8pPr lvl="7" rtl="0">
              <a:buNone/>
              <a:defRPr sz="1100">
                <a:solidFill>
                  <a:schemeClr val="dk2"/>
                </a:solidFill>
              </a:defRPr>
            </a:lvl8pPr>
            <a:lvl9pPr lvl="8" rtl="0">
              <a:buNone/>
              <a:defRPr sz="11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65" name="Google Shape;265;p46"/>
          <p:cNvSpPr/>
          <p:nvPr/>
        </p:nvSpPr>
        <p:spPr>
          <a:xfrm>
            <a:off x="4416275" y="1976923"/>
            <a:ext cx="4045200" cy="28713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6"/>
          <p:cNvSpPr/>
          <p:nvPr/>
        </p:nvSpPr>
        <p:spPr>
          <a:xfrm rot="444408">
            <a:off x="5636457" y="2500588"/>
            <a:ext cx="1505663" cy="1505327"/>
          </a:xfrm>
          <a:prstGeom prst="pie">
            <a:avLst>
              <a:gd name="adj1" fmla="val 8241844"/>
              <a:gd name="adj2" fmla="val 12554936"/>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SzPts val="1100"/>
              <a:buNone/>
            </a:pPr>
            <a:endParaRPr sz="11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fferentiators / 4 column text">
  <p:cSld name="BIG_NUMBER">
    <p:bg>
      <p:bgPr>
        <a:solidFill>
          <a:schemeClr val="dk1"/>
        </a:solidFill>
        <a:effectLst/>
      </p:bgPr>
    </p:bg>
    <p:spTree>
      <p:nvGrpSpPr>
        <p:cNvPr id="1" name="Shape 267"/>
        <p:cNvGrpSpPr/>
        <p:nvPr/>
      </p:nvGrpSpPr>
      <p:grpSpPr>
        <a:xfrm>
          <a:off x="0" y="0"/>
          <a:ext cx="0" cy="0"/>
          <a:chOff x="0" y="0"/>
          <a:chExt cx="0" cy="0"/>
        </a:xfrm>
      </p:grpSpPr>
      <p:sp>
        <p:nvSpPr>
          <p:cNvPr id="268" name="Google Shape;268;p47"/>
          <p:cNvSpPr/>
          <p:nvPr/>
        </p:nvSpPr>
        <p:spPr>
          <a:xfrm>
            <a:off x="0" y="1324925"/>
            <a:ext cx="4572000" cy="1910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269" name="Google Shape;269;p47"/>
          <p:cNvSpPr/>
          <p:nvPr/>
        </p:nvSpPr>
        <p:spPr>
          <a:xfrm>
            <a:off x="0" y="3235076"/>
            <a:ext cx="4572000" cy="191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chemeClr val="dk2"/>
              </a:solidFill>
            </a:endParaRPr>
          </a:p>
        </p:txBody>
      </p:sp>
      <p:sp>
        <p:nvSpPr>
          <p:cNvPr id="270" name="Google Shape;270;p47"/>
          <p:cNvSpPr/>
          <p:nvPr/>
        </p:nvSpPr>
        <p:spPr>
          <a:xfrm>
            <a:off x="4571892" y="3235076"/>
            <a:ext cx="4572000" cy="1914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chemeClr val="lt1"/>
              </a:solidFill>
            </a:endParaRPr>
          </a:p>
        </p:txBody>
      </p:sp>
      <p:sp>
        <p:nvSpPr>
          <p:cNvPr id="271" name="Google Shape;271;p47"/>
          <p:cNvSpPr/>
          <p:nvPr/>
        </p:nvSpPr>
        <p:spPr>
          <a:xfrm>
            <a:off x="4571892" y="1324925"/>
            <a:ext cx="4572000" cy="1910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chemeClr val="accent5"/>
              </a:solidFill>
            </a:endParaRPr>
          </a:p>
        </p:txBody>
      </p:sp>
      <p:sp>
        <p:nvSpPr>
          <p:cNvPr id="272" name="Google Shape;272;p47"/>
          <p:cNvSpPr txBox="1">
            <a:spLocks noGrp="1"/>
          </p:cNvSpPr>
          <p:nvPr>
            <p:ph type="subTitle" idx="1"/>
          </p:nvPr>
        </p:nvSpPr>
        <p:spPr>
          <a:xfrm>
            <a:off x="480420" y="290626"/>
            <a:ext cx="3592200" cy="337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273" name="Google Shape;273;p47"/>
          <p:cNvSpPr txBox="1">
            <a:spLocks noGrp="1"/>
          </p:cNvSpPr>
          <p:nvPr>
            <p:ph type="body" idx="2"/>
          </p:nvPr>
        </p:nvSpPr>
        <p:spPr>
          <a:xfrm>
            <a:off x="480425" y="610475"/>
            <a:ext cx="4878300" cy="6003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274" name="Google Shape;274;p47"/>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dk2"/>
                </a:solidFill>
              </a:defRPr>
            </a:lvl1pPr>
            <a:lvl2pPr lvl="1" rtl="0">
              <a:buNone/>
              <a:defRPr sz="1100">
                <a:solidFill>
                  <a:schemeClr val="dk2"/>
                </a:solidFill>
              </a:defRPr>
            </a:lvl2pPr>
            <a:lvl3pPr lvl="2" rtl="0">
              <a:buNone/>
              <a:defRPr sz="1100">
                <a:solidFill>
                  <a:schemeClr val="dk2"/>
                </a:solidFill>
              </a:defRPr>
            </a:lvl3pPr>
            <a:lvl4pPr lvl="3" rtl="0">
              <a:buNone/>
              <a:defRPr sz="1100">
                <a:solidFill>
                  <a:schemeClr val="dk2"/>
                </a:solidFill>
              </a:defRPr>
            </a:lvl4pPr>
            <a:lvl5pPr lvl="4" rtl="0">
              <a:buNone/>
              <a:defRPr sz="1100">
                <a:solidFill>
                  <a:schemeClr val="dk2"/>
                </a:solidFill>
              </a:defRPr>
            </a:lvl5pPr>
            <a:lvl6pPr lvl="5" rtl="0">
              <a:buNone/>
              <a:defRPr sz="1100">
                <a:solidFill>
                  <a:schemeClr val="dk2"/>
                </a:solidFill>
              </a:defRPr>
            </a:lvl6pPr>
            <a:lvl7pPr lvl="6" rtl="0">
              <a:buNone/>
              <a:defRPr sz="1100">
                <a:solidFill>
                  <a:schemeClr val="dk2"/>
                </a:solidFill>
              </a:defRPr>
            </a:lvl7pPr>
            <a:lvl8pPr lvl="7" rtl="0">
              <a:buNone/>
              <a:defRPr sz="1100">
                <a:solidFill>
                  <a:schemeClr val="dk2"/>
                </a:solidFill>
              </a:defRPr>
            </a:lvl8pPr>
            <a:lvl9pPr lvl="8" rtl="0">
              <a:buNone/>
              <a:defRPr sz="11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blank">
  <p:cSld name="BLANK">
    <p:spTree>
      <p:nvGrpSpPr>
        <p:cNvPr id="1" name="Shape 275"/>
        <p:cNvGrpSpPr/>
        <p:nvPr/>
      </p:nvGrpSpPr>
      <p:grpSpPr>
        <a:xfrm>
          <a:off x="0" y="0"/>
          <a:ext cx="0" cy="0"/>
          <a:chOff x="0" y="0"/>
          <a:chExt cx="0" cy="0"/>
        </a:xfrm>
      </p:grpSpPr>
      <p:sp>
        <p:nvSpPr>
          <p:cNvPr id="276" name="Google Shape;276;p48"/>
          <p:cNvSpPr txBox="1">
            <a:spLocks noGrp="1"/>
          </p:cNvSpPr>
          <p:nvPr>
            <p:ph type="title"/>
          </p:nvPr>
        </p:nvSpPr>
        <p:spPr>
          <a:xfrm>
            <a:off x="697350" y="2932550"/>
            <a:ext cx="7749300" cy="1015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600"/>
              <a:buFont typeface="Hepta Slab Medium"/>
              <a:buNone/>
              <a:defRPr>
                <a:latin typeface="Hepta Slab Medium"/>
                <a:ea typeface="Hepta Slab Medium"/>
                <a:cs typeface="Hepta Slab Medium"/>
                <a:sym typeface="Hepta Slab Medium"/>
              </a:defRPr>
            </a:lvl1pPr>
            <a:lvl2pPr lvl="1"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2pPr>
            <a:lvl3pPr lvl="2"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3pPr>
            <a:lvl4pPr lvl="3"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4pPr>
            <a:lvl5pPr lvl="4"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5pPr>
            <a:lvl6pPr lvl="5"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6pPr>
            <a:lvl7pPr lvl="6"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7pPr>
            <a:lvl8pPr lvl="7"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8pPr>
            <a:lvl9pPr lvl="8"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9pPr>
          </a:lstStyle>
          <a:p>
            <a:endParaRPr/>
          </a:p>
        </p:txBody>
      </p:sp>
      <p:sp>
        <p:nvSpPr>
          <p:cNvPr id="277" name="Google Shape;277;p48"/>
          <p:cNvSpPr txBox="1">
            <a:spLocks noGrp="1"/>
          </p:cNvSpPr>
          <p:nvPr>
            <p:ph type="title" idx="2"/>
          </p:nvPr>
        </p:nvSpPr>
        <p:spPr>
          <a:xfrm>
            <a:off x="3278250" y="1194450"/>
            <a:ext cx="2587500" cy="1992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12800"/>
              <a:buNone/>
              <a:defRPr sz="12800">
                <a:solidFill>
                  <a:schemeClr val="accent1"/>
                </a:solidFill>
              </a:defRPr>
            </a:lvl1pPr>
            <a:lvl2pPr lvl="1"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2pPr>
            <a:lvl3pPr lvl="2"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3pPr>
            <a:lvl4pPr lvl="3"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4pPr>
            <a:lvl5pPr lvl="4"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5pPr>
            <a:lvl6pPr lvl="5"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6pPr>
            <a:lvl7pPr lvl="6"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7pPr>
            <a:lvl8pPr lvl="7"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8pPr>
            <a:lvl9pPr lvl="8" algn="ctr">
              <a:spcBef>
                <a:spcPts val="0"/>
              </a:spcBef>
              <a:spcAft>
                <a:spcPts val="0"/>
              </a:spcAft>
              <a:buClr>
                <a:schemeClr val="accent1"/>
              </a:buClr>
              <a:buSzPts val="12800"/>
              <a:buNone/>
              <a:defRPr sz="12800">
                <a:solidFill>
                  <a:schemeClr val="accent1"/>
                </a:solidFill>
                <a:latin typeface="Barlow Light"/>
                <a:ea typeface="Barlow Light"/>
                <a:cs typeface="Barlow Light"/>
                <a:sym typeface="Barlow Light"/>
              </a:defRPr>
            </a:lvl9pPr>
          </a:lstStyle>
          <a:p>
            <a:endParaRPr/>
          </a:p>
        </p:txBody>
      </p:sp>
      <p:sp>
        <p:nvSpPr>
          <p:cNvPr id="278" name="Google Shape;278;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1 column text">
  <p:cSld name="TITLE_1">
    <p:bg>
      <p:bgPr>
        <a:solidFill>
          <a:schemeClr val="dk1"/>
        </a:solidFill>
        <a:effectLst/>
      </p:bgPr>
    </p:bg>
    <p:spTree>
      <p:nvGrpSpPr>
        <p:cNvPr id="1" name="Shape 279"/>
        <p:cNvGrpSpPr/>
        <p:nvPr/>
      </p:nvGrpSpPr>
      <p:grpSpPr>
        <a:xfrm>
          <a:off x="0" y="0"/>
          <a:ext cx="0" cy="0"/>
          <a:chOff x="0" y="0"/>
          <a:chExt cx="0" cy="0"/>
        </a:xfrm>
      </p:grpSpPr>
      <p:sp>
        <p:nvSpPr>
          <p:cNvPr id="280" name="Google Shape;280;p49"/>
          <p:cNvSpPr/>
          <p:nvPr/>
        </p:nvSpPr>
        <p:spPr>
          <a:xfrm>
            <a:off x="0" y="0"/>
            <a:ext cx="9144000" cy="163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9"/>
          <p:cNvSpPr txBox="1">
            <a:spLocks noGrp="1"/>
          </p:cNvSpPr>
          <p:nvPr>
            <p:ph type="subTitle" idx="1"/>
          </p:nvPr>
        </p:nvSpPr>
        <p:spPr>
          <a:xfrm>
            <a:off x="791150" y="522625"/>
            <a:ext cx="5938800" cy="11082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3600"/>
              <a:buFont typeface="Hepta Slab Medium"/>
              <a:buNone/>
              <a:defRPr sz="3600">
                <a:solidFill>
                  <a:schemeClr val="accent1"/>
                </a:solidFill>
                <a:latin typeface="Hepta Slab Medium"/>
                <a:ea typeface="Hepta Slab Medium"/>
                <a:cs typeface="Hepta Slab Medium"/>
                <a:sym typeface="Hepta Slab Medium"/>
              </a:defRPr>
            </a:lvl1pPr>
            <a:lvl2pPr lvl="1">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2pPr>
            <a:lvl3pPr lvl="2">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3pPr>
            <a:lvl4pPr lvl="3">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4pPr>
            <a:lvl5pPr lvl="4">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5pPr>
            <a:lvl6pPr lvl="5">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6pPr>
            <a:lvl7pPr lvl="6">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7pPr>
            <a:lvl8pPr lvl="7">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8pPr>
            <a:lvl9pPr lvl="8">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9pPr>
          </a:lstStyle>
          <a:p>
            <a:endParaRPr/>
          </a:p>
        </p:txBody>
      </p:sp>
      <p:sp>
        <p:nvSpPr>
          <p:cNvPr id="282" name="Google Shape;282;p49"/>
          <p:cNvSpPr txBox="1">
            <a:spLocks noGrp="1"/>
          </p:cNvSpPr>
          <p:nvPr>
            <p:ph type="body" idx="2"/>
          </p:nvPr>
        </p:nvSpPr>
        <p:spPr>
          <a:xfrm>
            <a:off x="810075" y="2065225"/>
            <a:ext cx="7539900" cy="2777400"/>
          </a:xfrm>
          <a:prstGeom prst="rect">
            <a:avLst/>
          </a:prstGeom>
        </p:spPr>
        <p:txBody>
          <a:bodyPr spcFirstLastPara="1" wrap="square" lIns="91425" tIns="91425" rIns="91425" bIns="91425" anchor="t" anchorCtr="0">
            <a:noAutofit/>
          </a:bodyPr>
          <a:lstStyle>
            <a:lvl1pPr marL="457200" lvl="0" indent="-406400">
              <a:spcBef>
                <a:spcPts val="0"/>
              </a:spcBef>
              <a:spcAft>
                <a:spcPts val="0"/>
              </a:spcAft>
              <a:buClr>
                <a:schemeClr val="lt1"/>
              </a:buClr>
              <a:buSzPts val="2800"/>
              <a:buChar char="●"/>
              <a:defRPr sz="2800">
                <a:solidFill>
                  <a:schemeClr val="lt1"/>
                </a:solidFill>
              </a:defRPr>
            </a:lvl1pPr>
            <a:lvl2pPr marL="914400" lvl="1" indent="-406400">
              <a:spcBef>
                <a:spcPts val="0"/>
              </a:spcBef>
              <a:spcAft>
                <a:spcPts val="0"/>
              </a:spcAft>
              <a:buClr>
                <a:schemeClr val="lt1"/>
              </a:buClr>
              <a:buSzPts val="2800"/>
              <a:buChar char="○"/>
              <a:defRPr sz="2800">
                <a:solidFill>
                  <a:schemeClr val="lt1"/>
                </a:solidFill>
              </a:defRPr>
            </a:lvl2pPr>
            <a:lvl3pPr marL="1371600" lvl="2" indent="-406400">
              <a:spcBef>
                <a:spcPts val="0"/>
              </a:spcBef>
              <a:spcAft>
                <a:spcPts val="0"/>
              </a:spcAft>
              <a:buClr>
                <a:schemeClr val="lt1"/>
              </a:buClr>
              <a:buSzPts val="2800"/>
              <a:buChar char="■"/>
              <a:defRPr sz="2800">
                <a:solidFill>
                  <a:schemeClr val="lt1"/>
                </a:solidFill>
              </a:defRPr>
            </a:lvl3pPr>
            <a:lvl4pPr marL="1828800" lvl="3" indent="-406400">
              <a:spcBef>
                <a:spcPts val="0"/>
              </a:spcBef>
              <a:spcAft>
                <a:spcPts val="0"/>
              </a:spcAft>
              <a:buClr>
                <a:schemeClr val="lt1"/>
              </a:buClr>
              <a:buSzPts val="2800"/>
              <a:buChar char="●"/>
              <a:defRPr sz="2800">
                <a:solidFill>
                  <a:schemeClr val="lt1"/>
                </a:solidFill>
              </a:defRPr>
            </a:lvl4pPr>
            <a:lvl5pPr marL="2286000" lvl="4" indent="-406400">
              <a:spcBef>
                <a:spcPts val="0"/>
              </a:spcBef>
              <a:spcAft>
                <a:spcPts val="0"/>
              </a:spcAft>
              <a:buClr>
                <a:schemeClr val="lt1"/>
              </a:buClr>
              <a:buSzPts val="2800"/>
              <a:buChar char="○"/>
              <a:defRPr sz="2800">
                <a:solidFill>
                  <a:schemeClr val="lt1"/>
                </a:solidFill>
              </a:defRPr>
            </a:lvl5pPr>
            <a:lvl6pPr marL="2743200" lvl="5" indent="-406400">
              <a:spcBef>
                <a:spcPts val="0"/>
              </a:spcBef>
              <a:spcAft>
                <a:spcPts val="0"/>
              </a:spcAft>
              <a:buClr>
                <a:schemeClr val="lt1"/>
              </a:buClr>
              <a:buSzPts val="2800"/>
              <a:buChar char="■"/>
              <a:defRPr sz="2800">
                <a:solidFill>
                  <a:schemeClr val="lt1"/>
                </a:solidFill>
              </a:defRPr>
            </a:lvl6pPr>
            <a:lvl7pPr marL="3200400" lvl="6" indent="-406400">
              <a:spcBef>
                <a:spcPts val="0"/>
              </a:spcBef>
              <a:spcAft>
                <a:spcPts val="0"/>
              </a:spcAft>
              <a:buClr>
                <a:schemeClr val="lt1"/>
              </a:buClr>
              <a:buSzPts val="2800"/>
              <a:buChar char="●"/>
              <a:defRPr sz="2800">
                <a:solidFill>
                  <a:schemeClr val="lt1"/>
                </a:solidFill>
              </a:defRPr>
            </a:lvl7pPr>
            <a:lvl8pPr marL="3657600" lvl="7" indent="-406400">
              <a:spcBef>
                <a:spcPts val="0"/>
              </a:spcBef>
              <a:spcAft>
                <a:spcPts val="0"/>
              </a:spcAft>
              <a:buClr>
                <a:schemeClr val="lt1"/>
              </a:buClr>
              <a:buSzPts val="2800"/>
              <a:buChar char="○"/>
              <a:defRPr sz="2800">
                <a:solidFill>
                  <a:schemeClr val="lt1"/>
                </a:solidFill>
              </a:defRPr>
            </a:lvl8pPr>
            <a:lvl9pPr marL="4114800" lvl="8" indent="-406400">
              <a:spcBef>
                <a:spcPts val="0"/>
              </a:spcBef>
              <a:spcAft>
                <a:spcPts val="0"/>
              </a:spcAft>
              <a:buClr>
                <a:schemeClr val="lt1"/>
              </a:buClr>
              <a:buSzPts val="2800"/>
              <a:buChar char="■"/>
              <a:defRPr sz="2800">
                <a:solidFill>
                  <a:schemeClr val="lt1"/>
                </a:solidFill>
              </a:defRPr>
            </a:lvl9pPr>
          </a:lstStyle>
          <a:p>
            <a:endParaRPr/>
          </a:p>
        </p:txBody>
      </p:sp>
      <p:sp>
        <p:nvSpPr>
          <p:cNvPr id="283" name="Google Shape;283;p49"/>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 Background Image + Text">
  <p:cSld name="CUSTOM">
    <p:spTree>
      <p:nvGrpSpPr>
        <p:cNvPr id="1" name="Shape 284"/>
        <p:cNvGrpSpPr/>
        <p:nvPr/>
      </p:nvGrpSpPr>
      <p:grpSpPr>
        <a:xfrm>
          <a:off x="0" y="0"/>
          <a:ext cx="0" cy="0"/>
          <a:chOff x="0" y="0"/>
          <a:chExt cx="0" cy="0"/>
        </a:xfrm>
      </p:grpSpPr>
      <p:sp>
        <p:nvSpPr>
          <p:cNvPr id="285" name="Google Shape;285;p50"/>
          <p:cNvSpPr>
            <a:spLocks noGrp="1"/>
          </p:cNvSpPr>
          <p:nvPr>
            <p:ph type="pic" idx="2"/>
          </p:nvPr>
        </p:nvSpPr>
        <p:spPr>
          <a:xfrm>
            <a:off x="0" y="0"/>
            <a:ext cx="9144000" cy="5143500"/>
          </a:xfrm>
          <a:prstGeom prst="rect">
            <a:avLst/>
          </a:prstGeom>
          <a:noFill/>
          <a:ln>
            <a:noFill/>
          </a:ln>
        </p:spPr>
      </p:sp>
      <p:sp>
        <p:nvSpPr>
          <p:cNvPr id="286" name="Google Shape;286;p50"/>
          <p:cNvSpPr txBox="1">
            <a:spLocks noGrp="1"/>
          </p:cNvSpPr>
          <p:nvPr>
            <p:ph type="body" idx="1"/>
          </p:nvPr>
        </p:nvSpPr>
        <p:spPr>
          <a:xfrm>
            <a:off x="4655675" y="956675"/>
            <a:ext cx="3965400" cy="775200"/>
          </a:xfrm>
          <a:prstGeom prst="rect">
            <a:avLst/>
          </a:prstGeom>
          <a:solidFill>
            <a:schemeClr val="lt1"/>
          </a:solidFill>
        </p:spPr>
        <p:txBody>
          <a:bodyPr spcFirstLastPara="1" wrap="square" lIns="274300" tIns="0" rIns="274300" bIns="274300" anchor="t" anchorCtr="0">
            <a:noAutofit/>
          </a:bodyPr>
          <a:lstStyle>
            <a:lvl1pPr marL="457200" lvl="0" indent="-298450">
              <a:spcBef>
                <a:spcPts val="0"/>
              </a:spcBef>
              <a:spcAft>
                <a:spcPts val="0"/>
              </a:spcAft>
              <a:buClr>
                <a:schemeClr val="dk1"/>
              </a:buClr>
              <a:buSzPts val="1100"/>
              <a:buFont typeface="Barlow"/>
              <a:buChar char="●"/>
              <a:defRPr sz="1100">
                <a:latin typeface="Barlow"/>
                <a:ea typeface="Barlow"/>
                <a:cs typeface="Barlow"/>
                <a:sym typeface="Barlow"/>
              </a:defRPr>
            </a:lvl1pPr>
            <a:lvl2pPr marL="914400" lvl="1" indent="-298450">
              <a:spcBef>
                <a:spcPts val="0"/>
              </a:spcBef>
              <a:spcAft>
                <a:spcPts val="0"/>
              </a:spcAft>
              <a:buClr>
                <a:schemeClr val="dk1"/>
              </a:buClr>
              <a:buSzPts val="1100"/>
              <a:buFont typeface="Barlow"/>
              <a:buChar char="○"/>
              <a:defRPr sz="1100">
                <a:latin typeface="Barlow"/>
                <a:ea typeface="Barlow"/>
                <a:cs typeface="Barlow"/>
                <a:sym typeface="Barlow"/>
              </a:defRPr>
            </a:lvl2pPr>
            <a:lvl3pPr marL="1371600" lvl="2" indent="-298450">
              <a:spcBef>
                <a:spcPts val="0"/>
              </a:spcBef>
              <a:spcAft>
                <a:spcPts val="0"/>
              </a:spcAft>
              <a:buClr>
                <a:schemeClr val="dk1"/>
              </a:buClr>
              <a:buSzPts val="1100"/>
              <a:buFont typeface="Barlow"/>
              <a:buChar char="■"/>
              <a:defRPr sz="1100">
                <a:latin typeface="Barlow"/>
                <a:ea typeface="Barlow"/>
                <a:cs typeface="Barlow"/>
                <a:sym typeface="Barlow"/>
              </a:defRPr>
            </a:lvl3pPr>
            <a:lvl4pPr marL="1828800" lvl="3" indent="-298450">
              <a:spcBef>
                <a:spcPts val="0"/>
              </a:spcBef>
              <a:spcAft>
                <a:spcPts val="0"/>
              </a:spcAft>
              <a:buClr>
                <a:schemeClr val="dk1"/>
              </a:buClr>
              <a:buSzPts val="1100"/>
              <a:buFont typeface="Barlow"/>
              <a:buChar char="●"/>
              <a:defRPr sz="1100">
                <a:latin typeface="Barlow"/>
                <a:ea typeface="Barlow"/>
                <a:cs typeface="Barlow"/>
                <a:sym typeface="Barlow"/>
              </a:defRPr>
            </a:lvl4pPr>
            <a:lvl5pPr marL="2286000" lvl="4" indent="-298450">
              <a:spcBef>
                <a:spcPts val="0"/>
              </a:spcBef>
              <a:spcAft>
                <a:spcPts val="0"/>
              </a:spcAft>
              <a:buClr>
                <a:schemeClr val="dk1"/>
              </a:buClr>
              <a:buSzPts val="1100"/>
              <a:buFont typeface="Barlow"/>
              <a:buChar char="○"/>
              <a:defRPr>
                <a:latin typeface="Barlow"/>
                <a:ea typeface="Barlow"/>
                <a:cs typeface="Barlow"/>
                <a:sym typeface="Barlow"/>
              </a:defRPr>
            </a:lvl5pPr>
            <a:lvl6pPr marL="2743200" lvl="5" indent="-298450">
              <a:spcBef>
                <a:spcPts val="0"/>
              </a:spcBef>
              <a:spcAft>
                <a:spcPts val="0"/>
              </a:spcAft>
              <a:buClr>
                <a:schemeClr val="dk1"/>
              </a:buClr>
              <a:buSzPts val="1100"/>
              <a:buFont typeface="Barlow"/>
              <a:buChar char="■"/>
              <a:defRPr sz="1100">
                <a:latin typeface="Barlow"/>
                <a:ea typeface="Barlow"/>
                <a:cs typeface="Barlow"/>
                <a:sym typeface="Barlow"/>
              </a:defRPr>
            </a:lvl6pPr>
            <a:lvl7pPr marL="3200400" lvl="6" indent="-298450">
              <a:spcBef>
                <a:spcPts val="0"/>
              </a:spcBef>
              <a:spcAft>
                <a:spcPts val="0"/>
              </a:spcAft>
              <a:buClr>
                <a:schemeClr val="dk1"/>
              </a:buClr>
              <a:buSzPts val="1100"/>
              <a:buFont typeface="Barlow"/>
              <a:buChar char="●"/>
              <a:defRPr sz="1100">
                <a:latin typeface="Barlow"/>
                <a:ea typeface="Barlow"/>
                <a:cs typeface="Barlow"/>
                <a:sym typeface="Barlow"/>
              </a:defRPr>
            </a:lvl7pPr>
            <a:lvl8pPr marL="3657600" lvl="7" indent="-298450">
              <a:spcBef>
                <a:spcPts val="0"/>
              </a:spcBef>
              <a:spcAft>
                <a:spcPts val="0"/>
              </a:spcAft>
              <a:buClr>
                <a:schemeClr val="dk1"/>
              </a:buClr>
              <a:buSzPts val="1100"/>
              <a:buFont typeface="Barlow"/>
              <a:buChar char="○"/>
              <a:defRPr sz="1100">
                <a:latin typeface="Barlow"/>
                <a:ea typeface="Barlow"/>
                <a:cs typeface="Barlow"/>
                <a:sym typeface="Barlow"/>
              </a:defRPr>
            </a:lvl8pPr>
            <a:lvl9pPr marL="4114800" lvl="8" indent="-298450">
              <a:spcBef>
                <a:spcPts val="0"/>
              </a:spcBef>
              <a:spcAft>
                <a:spcPts val="0"/>
              </a:spcAft>
              <a:buClr>
                <a:schemeClr val="dk1"/>
              </a:buClr>
              <a:buSzPts val="1100"/>
              <a:buFont typeface="Barlow"/>
              <a:buChar char="■"/>
              <a:defRPr sz="1100">
                <a:latin typeface="Barlow"/>
                <a:ea typeface="Barlow"/>
                <a:cs typeface="Barlow"/>
                <a:sym typeface="Barlow"/>
              </a:defRPr>
            </a:lvl9pPr>
          </a:lstStyle>
          <a:p>
            <a:endParaRPr/>
          </a:p>
        </p:txBody>
      </p:sp>
      <p:sp>
        <p:nvSpPr>
          <p:cNvPr id="287" name="Google Shape;287;p50"/>
          <p:cNvSpPr txBox="1">
            <a:spLocks noGrp="1"/>
          </p:cNvSpPr>
          <p:nvPr>
            <p:ph type="subTitle" idx="3"/>
          </p:nvPr>
        </p:nvSpPr>
        <p:spPr>
          <a:xfrm>
            <a:off x="4655675" y="522900"/>
            <a:ext cx="3965400" cy="442800"/>
          </a:xfrm>
          <a:prstGeom prst="rect">
            <a:avLst/>
          </a:prstGeom>
          <a:solidFill>
            <a:schemeClr val="lt1"/>
          </a:solidFill>
        </p:spPr>
        <p:txBody>
          <a:bodyPr spcFirstLastPara="1" wrap="square" lIns="274300" tIns="274300" rIns="274300" bIns="0" anchor="b" anchorCtr="0">
            <a:noAutofit/>
          </a:bodyPr>
          <a:lstStyle>
            <a:lvl1pPr lvl="0">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1pPr>
            <a:lvl2pPr lvl="1">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2pPr>
            <a:lvl3pPr lvl="2">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3pPr>
            <a:lvl4pPr lvl="3">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4pPr>
            <a:lvl5pPr lvl="4">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5pPr>
            <a:lvl6pPr lvl="5">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6pPr>
            <a:lvl7pPr lvl="6">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7pPr>
            <a:lvl8pPr lvl="7">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8pPr>
            <a:lvl9pPr lvl="8">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9pPr>
          </a:lstStyle>
          <a:p>
            <a:endParaRPr/>
          </a:p>
        </p:txBody>
      </p:sp>
      <p:sp>
        <p:nvSpPr>
          <p:cNvPr id="288" name="Google Shape;288;p50"/>
          <p:cNvSpPr txBox="1">
            <a:spLocks noGrp="1"/>
          </p:cNvSpPr>
          <p:nvPr>
            <p:ph type="body" idx="4"/>
          </p:nvPr>
        </p:nvSpPr>
        <p:spPr>
          <a:xfrm>
            <a:off x="524350" y="4144800"/>
            <a:ext cx="1558800" cy="475800"/>
          </a:xfrm>
          <a:prstGeom prst="rect">
            <a:avLst/>
          </a:prstGeom>
          <a:solidFill>
            <a:schemeClr val="lt1"/>
          </a:solidFill>
        </p:spPr>
        <p:txBody>
          <a:bodyPr spcFirstLastPara="1" wrap="square" lIns="137150" tIns="137150" rIns="137150" bIns="137150" anchor="t" anchorCtr="0">
            <a:noAutofit/>
          </a:bodyPr>
          <a:lstStyle>
            <a:lvl1pPr marL="457200" lvl="0" indent="-273050">
              <a:spcBef>
                <a:spcPts val="0"/>
              </a:spcBef>
              <a:spcAft>
                <a:spcPts val="0"/>
              </a:spcAft>
              <a:buClr>
                <a:schemeClr val="dk1"/>
              </a:buClr>
              <a:buSzPts val="700"/>
              <a:buFont typeface="Barlow"/>
              <a:buChar char="●"/>
              <a:defRPr sz="700">
                <a:latin typeface="Barlow"/>
                <a:ea typeface="Barlow"/>
                <a:cs typeface="Barlow"/>
                <a:sym typeface="Barlow"/>
              </a:defRPr>
            </a:lvl1pPr>
            <a:lvl2pPr marL="914400" lvl="1" indent="-273050">
              <a:spcBef>
                <a:spcPts val="0"/>
              </a:spcBef>
              <a:spcAft>
                <a:spcPts val="0"/>
              </a:spcAft>
              <a:buClr>
                <a:schemeClr val="dk1"/>
              </a:buClr>
              <a:buSzPts val="700"/>
              <a:buFont typeface="Barlow"/>
              <a:buChar char="○"/>
              <a:defRPr sz="700">
                <a:latin typeface="Barlow"/>
                <a:ea typeface="Barlow"/>
                <a:cs typeface="Barlow"/>
                <a:sym typeface="Barlow"/>
              </a:defRPr>
            </a:lvl2pPr>
            <a:lvl3pPr marL="1371600" lvl="2" indent="-273050">
              <a:spcBef>
                <a:spcPts val="0"/>
              </a:spcBef>
              <a:spcAft>
                <a:spcPts val="0"/>
              </a:spcAft>
              <a:buClr>
                <a:schemeClr val="dk1"/>
              </a:buClr>
              <a:buSzPts val="700"/>
              <a:buFont typeface="Barlow"/>
              <a:buChar char="■"/>
              <a:defRPr sz="700">
                <a:latin typeface="Barlow"/>
                <a:ea typeface="Barlow"/>
                <a:cs typeface="Barlow"/>
                <a:sym typeface="Barlow"/>
              </a:defRPr>
            </a:lvl3pPr>
            <a:lvl4pPr marL="1828800" lvl="3" indent="-273050">
              <a:spcBef>
                <a:spcPts val="0"/>
              </a:spcBef>
              <a:spcAft>
                <a:spcPts val="0"/>
              </a:spcAft>
              <a:buClr>
                <a:schemeClr val="dk1"/>
              </a:buClr>
              <a:buSzPts val="700"/>
              <a:buFont typeface="Barlow"/>
              <a:buChar char="●"/>
              <a:defRPr sz="700">
                <a:latin typeface="Barlow"/>
                <a:ea typeface="Barlow"/>
                <a:cs typeface="Barlow"/>
                <a:sym typeface="Barlow"/>
              </a:defRPr>
            </a:lvl4pPr>
            <a:lvl5pPr marL="2286000" lvl="4" indent="-273050">
              <a:spcBef>
                <a:spcPts val="0"/>
              </a:spcBef>
              <a:spcAft>
                <a:spcPts val="0"/>
              </a:spcAft>
              <a:buClr>
                <a:schemeClr val="dk1"/>
              </a:buClr>
              <a:buSzPts val="700"/>
              <a:buFont typeface="Barlow"/>
              <a:buChar char="○"/>
              <a:defRPr sz="700">
                <a:latin typeface="Barlow"/>
                <a:ea typeface="Barlow"/>
                <a:cs typeface="Barlow"/>
                <a:sym typeface="Barlow"/>
              </a:defRPr>
            </a:lvl5pPr>
            <a:lvl6pPr marL="2743200" lvl="5" indent="-273050">
              <a:spcBef>
                <a:spcPts val="0"/>
              </a:spcBef>
              <a:spcAft>
                <a:spcPts val="0"/>
              </a:spcAft>
              <a:buClr>
                <a:schemeClr val="dk1"/>
              </a:buClr>
              <a:buSzPts val="700"/>
              <a:buFont typeface="Barlow"/>
              <a:buChar char="■"/>
              <a:defRPr sz="700">
                <a:latin typeface="Barlow"/>
                <a:ea typeface="Barlow"/>
                <a:cs typeface="Barlow"/>
                <a:sym typeface="Barlow"/>
              </a:defRPr>
            </a:lvl6pPr>
            <a:lvl7pPr marL="3200400" lvl="6" indent="-273050">
              <a:spcBef>
                <a:spcPts val="0"/>
              </a:spcBef>
              <a:spcAft>
                <a:spcPts val="0"/>
              </a:spcAft>
              <a:buClr>
                <a:schemeClr val="dk1"/>
              </a:buClr>
              <a:buSzPts val="700"/>
              <a:buFont typeface="Barlow"/>
              <a:buChar char="●"/>
              <a:defRPr sz="700">
                <a:latin typeface="Barlow"/>
                <a:ea typeface="Barlow"/>
                <a:cs typeface="Barlow"/>
                <a:sym typeface="Barlow"/>
              </a:defRPr>
            </a:lvl7pPr>
            <a:lvl8pPr marL="3657600" lvl="7" indent="-273050">
              <a:spcBef>
                <a:spcPts val="0"/>
              </a:spcBef>
              <a:spcAft>
                <a:spcPts val="0"/>
              </a:spcAft>
              <a:buClr>
                <a:schemeClr val="dk1"/>
              </a:buClr>
              <a:buSzPts val="700"/>
              <a:buFont typeface="Barlow"/>
              <a:buChar char="○"/>
              <a:defRPr sz="700">
                <a:latin typeface="Barlow"/>
                <a:ea typeface="Barlow"/>
                <a:cs typeface="Barlow"/>
                <a:sym typeface="Barlow"/>
              </a:defRPr>
            </a:lvl8pPr>
            <a:lvl9pPr marL="4114800" lvl="8" indent="-273050">
              <a:spcBef>
                <a:spcPts val="0"/>
              </a:spcBef>
              <a:spcAft>
                <a:spcPts val="0"/>
              </a:spcAft>
              <a:buClr>
                <a:schemeClr val="dk1"/>
              </a:buClr>
              <a:buSzPts val="700"/>
              <a:buFont typeface="Barlow"/>
              <a:buChar char="■"/>
              <a:defRPr sz="700">
                <a:latin typeface="Barlow"/>
                <a:ea typeface="Barlow"/>
                <a:cs typeface="Barlow"/>
                <a:sym typeface="Barlow"/>
              </a:defRPr>
            </a:lvl9pPr>
          </a:lstStyle>
          <a:p>
            <a:endParaRPr/>
          </a:p>
        </p:txBody>
      </p:sp>
      <p:sp>
        <p:nvSpPr>
          <p:cNvPr id="289" name="Google Shape;289;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Barlow"/>
                <a:ea typeface="Barlow"/>
                <a:cs typeface="Barlow"/>
                <a:sym typeface="Barlow"/>
              </a:defRPr>
            </a:lvl1pPr>
            <a:lvl2pPr lvl="1">
              <a:buNone/>
              <a:defRPr>
                <a:latin typeface="Barlow"/>
                <a:ea typeface="Barlow"/>
                <a:cs typeface="Barlow"/>
                <a:sym typeface="Barlow"/>
              </a:defRPr>
            </a:lvl2pPr>
            <a:lvl3pPr lvl="2">
              <a:buNone/>
              <a:defRPr>
                <a:latin typeface="Barlow"/>
                <a:ea typeface="Barlow"/>
                <a:cs typeface="Barlow"/>
                <a:sym typeface="Barlow"/>
              </a:defRPr>
            </a:lvl3pPr>
            <a:lvl4pPr lvl="3">
              <a:buNone/>
              <a:defRPr>
                <a:latin typeface="Barlow"/>
                <a:ea typeface="Barlow"/>
                <a:cs typeface="Barlow"/>
                <a:sym typeface="Barlow"/>
              </a:defRPr>
            </a:lvl4pPr>
            <a:lvl5pPr lvl="4">
              <a:buNone/>
              <a:defRPr>
                <a:latin typeface="Barlow"/>
                <a:ea typeface="Barlow"/>
                <a:cs typeface="Barlow"/>
                <a:sym typeface="Barlow"/>
              </a:defRPr>
            </a:lvl5pPr>
            <a:lvl6pPr lvl="5">
              <a:buNone/>
              <a:defRPr>
                <a:latin typeface="Barlow"/>
                <a:ea typeface="Barlow"/>
                <a:cs typeface="Barlow"/>
                <a:sym typeface="Barlow"/>
              </a:defRPr>
            </a:lvl6pPr>
            <a:lvl7pPr lvl="6">
              <a:buNone/>
              <a:defRPr>
                <a:latin typeface="Barlow"/>
                <a:ea typeface="Barlow"/>
                <a:cs typeface="Barlow"/>
                <a:sym typeface="Barlow"/>
              </a:defRPr>
            </a:lvl7pPr>
            <a:lvl8pPr lvl="7">
              <a:buNone/>
              <a:defRPr>
                <a:latin typeface="Barlow"/>
                <a:ea typeface="Barlow"/>
                <a:cs typeface="Barlow"/>
                <a:sym typeface="Barlow"/>
              </a:defRPr>
            </a:lvl8pPr>
            <a:lvl9pPr lvl="8">
              <a:buNone/>
              <a:defRPr>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 Image">
  <p:cSld name="CUSTOM_1">
    <p:bg>
      <p:bgPr>
        <a:solidFill>
          <a:schemeClr val="lt2"/>
        </a:solidFill>
        <a:effectLst/>
      </p:bgPr>
    </p:bg>
    <p:spTree>
      <p:nvGrpSpPr>
        <p:cNvPr id="1" name="Shape 290"/>
        <p:cNvGrpSpPr/>
        <p:nvPr/>
      </p:nvGrpSpPr>
      <p:grpSpPr>
        <a:xfrm>
          <a:off x="0" y="0"/>
          <a:ext cx="0" cy="0"/>
          <a:chOff x="0" y="0"/>
          <a:chExt cx="0" cy="0"/>
        </a:xfrm>
      </p:grpSpPr>
      <p:sp>
        <p:nvSpPr>
          <p:cNvPr id="291" name="Google Shape;291;p51"/>
          <p:cNvSpPr>
            <a:spLocks noGrp="1"/>
          </p:cNvSpPr>
          <p:nvPr>
            <p:ph type="pic" idx="2"/>
          </p:nvPr>
        </p:nvSpPr>
        <p:spPr>
          <a:xfrm>
            <a:off x="5485725" y="523025"/>
            <a:ext cx="3135300" cy="4097700"/>
          </a:xfrm>
          <a:prstGeom prst="roundRect">
            <a:avLst>
              <a:gd name="adj" fmla="val 16667"/>
            </a:avLst>
          </a:prstGeom>
          <a:noFill/>
          <a:ln>
            <a:noFill/>
          </a:ln>
        </p:spPr>
      </p:sp>
      <p:sp>
        <p:nvSpPr>
          <p:cNvPr id="292" name="Google Shape;292;p51"/>
          <p:cNvSpPr txBox="1">
            <a:spLocks noGrp="1"/>
          </p:cNvSpPr>
          <p:nvPr>
            <p:ph type="title"/>
          </p:nvPr>
        </p:nvSpPr>
        <p:spPr>
          <a:xfrm>
            <a:off x="591441" y="391675"/>
            <a:ext cx="4397400" cy="3178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Font typeface="Hepta Slab Medium"/>
              <a:buNone/>
              <a:defRPr>
                <a:solidFill>
                  <a:schemeClr val="lt1"/>
                </a:solidFill>
                <a:latin typeface="Hepta Slab Medium"/>
                <a:ea typeface="Hepta Slab Medium"/>
                <a:cs typeface="Hepta Slab Medium"/>
                <a:sym typeface="Hepta Slab Medium"/>
              </a:defRPr>
            </a:lvl1pPr>
            <a:lvl2pPr lvl="1">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2pPr>
            <a:lvl3pPr lvl="2">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3pPr>
            <a:lvl4pPr lvl="3">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4pPr>
            <a:lvl5pPr lvl="4">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5pPr>
            <a:lvl6pPr lvl="5">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6pPr>
            <a:lvl7pPr lvl="6">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7pPr>
            <a:lvl8pPr lvl="7">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8pPr>
            <a:lvl9pPr lvl="8">
              <a:spcBef>
                <a:spcPts val="0"/>
              </a:spcBef>
              <a:spcAft>
                <a:spcPts val="0"/>
              </a:spcAft>
              <a:buClr>
                <a:schemeClr val="lt1"/>
              </a:buClr>
              <a:buSzPts val="1400"/>
              <a:buNone/>
              <a:defRPr>
                <a:solidFill>
                  <a:schemeClr val="lt1"/>
                </a:solidFill>
                <a:latin typeface="Barlow Light"/>
                <a:ea typeface="Barlow Light"/>
                <a:cs typeface="Barlow Light"/>
                <a:sym typeface="Barlow Light"/>
              </a:defRPr>
            </a:lvl9pPr>
          </a:lstStyle>
          <a:p>
            <a:endParaRPr/>
          </a:p>
        </p:txBody>
      </p:sp>
      <p:sp>
        <p:nvSpPr>
          <p:cNvPr id="293" name="Google Shape;293;p51"/>
          <p:cNvSpPr txBox="1">
            <a:spLocks noGrp="1"/>
          </p:cNvSpPr>
          <p:nvPr>
            <p:ph type="body" idx="1"/>
          </p:nvPr>
        </p:nvSpPr>
        <p:spPr>
          <a:xfrm>
            <a:off x="638750" y="4413181"/>
            <a:ext cx="5537100" cy="310500"/>
          </a:xfrm>
          <a:prstGeom prst="rect">
            <a:avLst/>
          </a:prstGeom>
        </p:spPr>
        <p:txBody>
          <a:bodyPr spcFirstLastPara="1" wrap="square" lIns="91425" tIns="91425" rIns="91425" bIns="91425" anchor="b" anchorCtr="0">
            <a:noAutofit/>
          </a:bodyPr>
          <a:lstStyle>
            <a:lvl1pPr marL="457200" lvl="0"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1pPr>
            <a:lvl2pPr marL="914400" lvl="1"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2pPr>
            <a:lvl3pPr marL="1371600" lvl="2"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3pPr>
            <a:lvl4pPr marL="1828800" lvl="3"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4pPr>
            <a:lvl5pPr marL="2286000" lvl="4" indent="-298450">
              <a:spcBef>
                <a:spcPts val="0"/>
              </a:spcBef>
              <a:spcAft>
                <a:spcPts val="0"/>
              </a:spcAft>
              <a:buClr>
                <a:schemeClr val="lt1"/>
              </a:buClr>
              <a:buSzPts val="1100"/>
              <a:buFont typeface="Barlow Medium"/>
              <a:buChar char="○"/>
              <a:defRPr>
                <a:solidFill>
                  <a:schemeClr val="lt1"/>
                </a:solidFill>
                <a:latin typeface="Barlow Medium"/>
                <a:ea typeface="Barlow Medium"/>
                <a:cs typeface="Barlow Medium"/>
                <a:sym typeface="Barlow Medium"/>
              </a:defRPr>
            </a:lvl5pPr>
            <a:lvl6pPr marL="2743200" lvl="5"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6pPr>
            <a:lvl7pPr marL="3200400" lvl="6"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7pPr>
            <a:lvl8pPr marL="3657600" lvl="7"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8pPr>
            <a:lvl9pPr marL="4114800" lvl="8" indent="-298450">
              <a:spcBef>
                <a:spcPts val="0"/>
              </a:spcBef>
              <a:spcAft>
                <a:spcPts val="0"/>
              </a:spcAft>
              <a:buClr>
                <a:schemeClr val="lt1"/>
              </a:buClr>
              <a:buSzPts val="1100"/>
              <a:buFont typeface="Barlow Medium"/>
              <a:buChar char="■"/>
              <a:defRPr sz="1100">
                <a:solidFill>
                  <a:schemeClr val="lt1"/>
                </a:solidFill>
                <a:latin typeface="Barlow Medium"/>
                <a:ea typeface="Barlow Medium"/>
                <a:cs typeface="Barlow Medium"/>
                <a:sym typeface="Barlow Medium"/>
              </a:defRPr>
            </a:lvl9pPr>
          </a:lstStyle>
          <a:p>
            <a:endParaRPr/>
          </a:p>
        </p:txBody>
      </p:sp>
      <p:sp>
        <p:nvSpPr>
          <p:cNvPr id="294" name="Google Shape;294;p51"/>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Goals + 5 Images">
  <p:cSld name="CUSTOM_2">
    <p:bg>
      <p:bgPr>
        <a:solidFill>
          <a:schemeClr val="dk1"/>
        </a:solidFill>
        <a:effectLst/>
      </p:bgPr>
    </p:bg>
    <p:spTree>
      <p:nvGrpSpPr>
        <p:cNvPr id="1" name="Shape 295"/>
        <p:cNvGrpSpPr/>
        <p:nvPr/>
      </p:nvGrpSpPr>
      <p:grpSpPr>
        <a:xfrm>
          <a:off x="0" y="0"/>
          <a:ext cx="0" cy="0"/>
          <a:chOff x="0" y="0"/>
          <a:chExt cx="0" cy="0"/>
        </a:xfrm>
      </p:grpSpPr>
      <p:sp>
        <p:nvSpPr>
          <p:cNvPr id="296" name="Google Shape;296;p52"/>
          <p:cNvSpPr txBox="1">
            <a:spLocks noGrp="1"/>
          </p:cNvSpPr>
          <p:nvPr>
            <p:ph type="body" idx="1"/>
          </p:nvPr>
        </p:nvSpPr>
        <p:spPr>
          <a:xfrm>
            <a:off x="5481425" y="2715575"/>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97" name="Google Shape;297;p52"/>
          <p:cNvSpPr txBox="1">
            <a:spLocks noGrp="1"/>
          </p:cNvSpPr>
          <p:nvPr>
            <p:ph type="body" idx="2"/>
          </p:nvPr>
        </p:nvSpPr>
        <p:spPr>
          <a:xfrm>
            <a:off x="3918400" y="2715725"/>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98" name="Google Shape;298;p52"/>
          <p:cNvSpPr txBox="1">
            <a:spLocks noGrp="1"/>
          </p:cNvSpPr>
          <p:nvPr>
            <p:ph type="body" idx="3"/>
          </p:nvPr>
        </p:nvSpPr>
        <p:spPr>
          <a:xfrm>
            <a:off x="2349550" y="2715575"/>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299" name="Google Shape;299;p52"/>
          <p:cNvSpPr txBox="1">
            <a:spLocks noGrp="1"/>
          </p:cNvSpPr>
          <p:nvPr>
            <p:ph type="body" idx="4"/>
          </p:nvPr>
        </p:nvSpPr>
        <p:spPr>
          <a:xfrm>
            <a:off x="79115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marL="914400" lvl="1"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marL="1371600" lvl="2"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marL="1828800" lvl="3"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marL="2286000" lvl="4"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marL="2743200" lvl="5"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marL="3200400" lvl="6"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marL="3657600" lvl="7"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marL="4114800" lvl="8"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a:endParaRPr/>
          </a:p>
        </p:txBody>
      </p:sp>
      <p:sp>
        <p:nvSpPr>
          <p:cNvPr id="300" name="Google Shape;300;p52"/>
          <p:cNvSpPr txBox="1">
            <a:spLocks noGrp="1"/>
          </p:cNvSpPr>
          <p:nvPr>
            <p:ph type="body" idx="5"/>
          </p:nvPr>
        </p:nvSpPr>
        <p:spPr>
          <a:xfrm>
            <a:off x="79115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01" name="Google Shape;301;p52"/>
          <p:cNvSpPr txBox="1">
            <a:spLocks noGrp="1"/>
          </p:cNvSpPr>
          <p:nvPr>
            <p:ph type="body" idx="6"/>
          </p:nvPr>
        </p:nvSpPr>
        <p:spPr>
          <a:xfrm>
            <a:off x="704445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cxnSp>
        <p:nvCxnSpPr>
          <p:cNvPr id="302" name="Google Shape;302;p52"/>
          <p:cNvCxnSpPr/>
          <p:nvPr/>
        </p:nvCxnSpPr>
        <p:spPr>
          <a:xfrm rot="10800000">
            <a:off x="827250" y="1481375"/>
            <a:ext cx="7489500" cy="0"/>
          </a:xfrm>
          <a:prstGeom prst="straightConnector1">
            <a:avLst/>
          </a:prstGeom>
          <a:noFill/>
          <a:ln w="19050" cap="flat" cmpd="sng">
            <a:solidFill>
              <a:schemeClr val="accent1"/>
            </a:solidFill>
            <a:prstDash val="solid"/>
            <a:round/>
            <a:headEnd type="none" w="med" len="med"/>
            <a:tailEnd type="none" w="med" len="med"/>
          </a:ln>
        </p:spPr>
      </p:cxnSp>
      <p:sp>
        <p:nvSpPr>
          <p:cNvPr id="303" name="Google Shape;303;p52"/>
          <p:cNvSpPr>
            <a:spLocks noGrp="1"/>
          </p:cNvSpPr>
          <p:nvPr>
            <p:ph type="pic" idx="7"/>
          </p:nvPr>
        </p:nvSpPr>
        <p:spPr>
          <a:xfrm>
            <a:off x="7049625" y="523025"/>
            <a:ext cx="1305900" cy="1918500"/>
          </a:xfrm>
          <a:prstGeom prst="roundRect">
            <a:avLst>
              <a:gd name="adj" fmla="val 16667"/>
            </a:avLst>
          </a:prstGeom>
          <a:noFill/>
          <a:ln>
            <a:noFill/>
          </a:ln>
        </p:spPr>
      </p:sp>
      <p:sp>
        <p:nvSpPr>
          <p:cNvPr id="304" name="Google Shape;304;p52"/>
          <p:cNvSpPr>
            <a:spLocks noGrp="1"/>
          </p:cNvSpPr>
          <p:nvPr>
            <p:ph type="pic" idx="8"/>
          </p:nvPr>
        </p:nvSpPr>
        <p:spPr>
          <a:xfrm>
            <a:off x="784775" y="522100"/>
            <a:ext cx="1305900" cy="1918500"/>
          </a:xfrm>
          <a:prstGeom prst="roundRect">
            <a:avLst>
              <a:gd name="adj" fmla="val 16667"/>
            </a:avLst>
          </a:prstGeom>
          <a:noFill/>
          <a:ln>
            <a:noFill/>
          </a:ln>
        </p:spPr>
      </p:sp>
      <p:sp>
        <p:nvSpPr>
          <p:cNvPr id="305" name="Google Shape;305;p52"/>
          <p:cNvSpPr>
            <a:spLocks noGrp="1"/>
          </p:cNvSpPr>
          <p:nvPr>
            <p:ph type="pic" idx="9"/>
          </p:nvPr>
        </p:nvSpPr>
        <p:spPr>
          <a:xfrm>
            <a:off x="2343950" y="523500"/>
            <a:ext cx="1305900" cy="1918500"/>
          </a:xfrm>
          <a:prstGeom prst="roundRect">
            <a:avLst>
              <a:gd name="adj" fmla="val 16667"/>
            </a:avLst>
          </a:prstGeom>
          <a:noFill/>
          <a:ln>
            <a:noFill/>
          </a:ln>
        </p:spPr>
      </p:sp>
      <p:sp>
        <p:nvSpPr>
          <p:cNvPr id="306" name="Google Shape;306;p52"/>
          <p:cNvSpPr>
            <a:spLocks noGrp="1"/>
          </p:cNvSpPr>
          <p:nvPr>
            <p:ph type="pic" idx="13"/>
          </p:nvPr>
        </p:nvSpPr>
        <p:spPr>
          <a:xfrm>
            <a:off x="3915213" y="523500"/>
            <a:ext cx="1305900" cy="1918500"/>
          </a:xfrm>
          <a:prstGeom prst="roundRect">
            <a:avLst>
              <a:gd name="adj" fmla="val 16667"/>
            </a:avLst>
          </a:prstGeom>
          <a:noFill/>
          <a:ln>
            <a:noFill/>
          </a:ln>
        </p:spPr>
      </p:sp>
      <p:sp>
        <p:nvSpPr>
          <p:cNvPr id="307" name="Google Shape;307;p52"/>
          <p:cNvSpPr>
            <a:spLocks noGrp="1"/>
          </p:cNvSpPr>
          <p:nvPr>
            <p:ph type="pic" idx="14"/>
          </p:nvPr>
        </p:nvSpPr>
        <p:spPr>
          <a:xfrm>
            <a:off x="5490975" y="523500"/>
            <a:ext cx="1305900" cy="1918500"/>
          </a:xfrm>
          <a:prstGeom prst="roundRect">
            <a:avLst>
              <a:gd name="adj" fmla="val 16667"/>
            </a:avLst>
          </a:prstGeom>
          <a:noFill/>
          <a:ln>
            <a:noFill/>
          </a:ln>
        </p:spPr>
      </p:sp>
      <p:sp>
        <p:nvSpPr>
          <p:cNvPr id="308" name="Google Shape;308;p52"/>
          <p:cNvSpPr txBox="1">
            <a:spLocks noGrp="1"/>
          </p:cNvSpPr>
          <p:nvPr>
            <p:ph type="body" idx="15"/>
          </p:nvPr>
        </p:nvSpPr>
        <p:spPr>
          <a:xfrm>
            <a:off x="5481425" y="4112700"/>
            <a:ext cx="2877600" cy="505200"/>
          </a:xfrm>
          <a:prstGeom prst="rect">
            <a:avLst/>
          </a:prstGeom>
        </p:spPr>
        <p:txBody>
          <a:bodyPr spcFirstLastPara="1" wrap="square" lIns="0" tIns="0" rIns="0" bIns="0"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309" name="Google Shape;309;p52"/>
          <p:cNvSpPr txBox="1">
            <a:spLocks noGrp="1"/>
          </p:cNvSpPr>
          <p:nvPr>
            <p:ph type="subTitle" idx="16"/>
          </p:nvPr>
        </p:nvSpPr>
        <p:spPr>
          <a:xfrm>
            <a:off x="5481425" y="3897300"/>
            <a:ext cx="2877600" cy="215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1pPr>
            <a:lvl2pPr lvl="1">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2pPr>
            <a:lvl3pPr lvl="2">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3pPr>
            <a:lvl4pPr lvl="3">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4pPr>
            <a:lvl5pPr lvl="4">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5pPr>
            <a:lvl6pPr lvl="5">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6pPr>
            <a:lvl7pPr lvl="6">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7pPr>
            <a:lvl8pPr lvl="7">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8pPr>
            <a:lvl9pPr lvl="8">
              <a:spcBef>
                <a:spcPts val="0"/>
              </a:spcBef>
              <a:spcAft>
                <a:spcPts val="0"/>
              </a:spcAft>
              <a:buClr>
                <a:schemeClr val="accent1"/>
              </a:buClr>
              <a:buSzPts val="1400"/>
              <a:buFont typeface="Hepta Slab Medium"/>
              <a:buNone/>
              <a:defRPr>
                <a:solidFill>
                  <a:schemeClr val="accent1"/>
                </a:solidFill>
                <a:latin typeface="Hepta Slab Medium"/>
                <a:ea typeface="Hepta Slab Medium"/>
                <a:cs typeface="Hepta Slab Medium"/>
                <a:sym typeface="Hepta Slab Medium"/>
              </a:defRPr>
            </a:lvl9pPr>
          </a:lstStyle>
          <a:p>
            <a:endParaRPr/>
          </a:p>
        </p:txBody>
      </p:sp>
      <p:sp>
        <p:nvSpPr>
          <p:cNvPr id="310" name="Google Shape;310;p52"/>
          <p:cNvSpPr txBox="1">
            <a:spLocks noGrp="1"/>
          </p:cNvSpPr>
          <p:nvPr>
            <p:ph type="body" idx="17"/>
          </p:nvPr>
        </p:nvSpPr>
        <p:spPr>
          <a:xfrm>
            <a:off x="234950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marL="914400" lvl="1"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marL="1371600" lvl="2"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marL="1828800" lvl="3"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marL="2286000" lvl="4"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marL="2743200" lvl="5"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marL="3200400" lvl="6"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marL="3657600" lvl="7"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marL="4114800" lvl="8"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a:endParaRPr/>
          </a:p>
        </p:txBody>
      </p:sp>
      <p:sp>
        <p:nvSpPr>
          <p:cNvPr id="311" name="Google Shape;311;p52"/>
          <p:cNvSpPr txBox="1">
            <a:spLocks noGrp="1"/>
          </p:cNvSpPr>
          <p:nvPr>
            <p:ph type="body" idx="18"/>
          </p:nvPr>
        </p:nvSpPr>
        <p:spPr>
          <a:xfrm>
            <a:off x="3915488"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marL="914400" lvl="1"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marL="1371600" lvl="2"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marL="1828800" lvl="3"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marL="2286000" lvl="4"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marL="2743200" lvl="5"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marL="3200400" lvl="6"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marL="3657600" lvl="7"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marL="4114800" lvl="8"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a:endParaRPr/>
          </a:p>
        </p:txBody>
      </p:sp>
      <p:sp>
        <p:nvSpPr>
          <p:cNvPr id="312" name="Google Shape;312;p52"/>
          <p:cNvSpPr txBox="1">
            <a:spLocks noGrp="1"/>
          </p:cNvSpPr>
          <p:nvPr>
            <p:ph type="body" idx="19"/>
          </p:nvPr>
        </p:nvSpPr>
        <p:spPr>
          <a:xfrm>
            <a:off x="5479963"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marL="914400" lvl="1"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marL="1371600" lvl="2"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marL="1828800" lvl="3"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marL="2286000" lvl="4"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marL="2743200" lvl="5"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marL="3200400" lvl="6"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marL="3657600" lvl="7"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marL="4114800" lvl="8"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a:endParaRPr/>
          </a:p>
        </p:txBody>
      </p:sp>
      <p:sp>
        <p:nvSpPr>
          <p:cNvPr id="313" name="Google Shape;313;p52"/>
          <p:cNvSpPr txBox="1">
            <a:spLocks noGrp="1"/>
          </p:cNvSpPr>
          <p:nvPr>
            <p:ph type="body" idx="20"/>
          </p:nvPr>
        </p:nvSpPr>
        <p:spPr>
          <a:xfrm>
            <a:off x="7047338"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1pPr>
            <a:lvl2pPr marL="914400" lvl="1"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2pPr>
            <a:lvl3pPr marL="1371600" lvl="2"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3pPr>
            <a:lvl4pPr marL="1828800" lvl="3"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4pPr>
            <a:lvl5pPr marL="2286000" lvl="4"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5pPr>
            <a:lvl6pPr marL="2743200" lvl="5"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6pPr>
            <a:lvl7pPr marL="3200400" lvl="6"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7pPr>
            <a:lvl8pPr marL="3657600" lvl="7"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8pPr>
            <a:lvl9pPr marL="4114800" lvl="8" indent="-273050">
              <a:spcBef>
                <a:spcPts val="0"/>
              </a:spcBef>
              <a:spcAft>
                <a:spcPts val="0"/>
              </a:spcAft>
              <a:buClr>
                <a:schemeClr val="accent1"/>
              </a:buClr>
              <a:buSzPts val="700"/>
              <a:buFont typeface="Barlow Medium"/>
              <a:buChar char="■"/>
              <a:defRPr sz="700">
                <a:solidFill>
                  <a:schemeClr val="accent1"/>
                </a:solidFill>
                <a:latin typeface="Barlow Medium"/>
                <a:ea typeface="Barlow Medium"/>
                <a:cs typeface="Barlow Medium"/>
                <a:sym typeface="Barlow Medium"/>
              </a:defRPr>
            </a:lvl9pPr>
          </a:lstStyle>
          <a:p>
            <a:endParaRPr/>
          </a:p>
        </p:txBody>
      </p:sp>
      <p:sp>
        <p:nvSpPr>
          <p:cNvPr id="314" name="Google Shape;314;p52"/>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trategy Canvas / Line Graph">
  <p:cSld name="CUSTOM_3">
    <p:bg>
      <p:bgPr>
        <a:solidFill>
          <a:schemeClr val="dk1"/>
        </a:solidFill>
        <a:effectLst/>
      </p:bgPr>
    </p:bg>
    <p:spTree>
      <p:nvGrpSpPr>
        <p:cNvPr id="1" name="Shape 315"/>
        <p:cNvGrpSpPr/>
        <p:nvPr/>
      </p:nvGrpSpPr>
      <p:grpSpPr>
        <a:xfrm>
          <a:off x="0" y="0"/>
          <a:ext cx="0" cy="0"/>
          <a:chOff x="0" y="0"/>
          <a:chExt cx="0" cy="0"/>
        </a:xfrm>
      </p:grpSpPr>
      <p:sp>
        <p:nvSpPr>
          <p:cNvPr id="316" name="Google Shape;316;p53"/>
          <p:cNvSpPr txBox="1">
            <a:spLocks noGrp="1"/>
          </p:cNvSpPr>
          <p:nvPr>
            <p:ph type="body" idx="1"/>
          </p:nvPr>
        </p:nvSpPr>
        <p:spPr>
          <a:xfrm>
            <a:off x="3917825" y="4024920"/>
            <a:ext cx="4441200" cy="505200"/>
          </a:xfrm>
          <a:prstGeom prst="rect">
            <a:avLst/>
          </a:prstGeom>
        </p:spPr>
        <p:txBody>
          <a:bodyPr spcFirstLastPara="1" wrap="square" lIns="0" tIns="0" rIns="0" bIns="0"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317" name="Google Shape;317;p53"/>
          <p:cNvSpPr txBox="1">
            <a:spLocks noGrp="1"/>
          </p:cNvSpPr>
          <p:nvPr>
            <p:ph type="subTitle" idx="2"/>
          </p:nvPr>
        </p:nvSpPr>
        <p:spPr>
          <a:xfrm>
            <a:off x="783675" y="3967895"/>
            <a:ext cx="2877600" cy="4311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1pPr>
            <a:lvl2pPr lvl="1">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2pPr>
            <a:lvl3pPr lvl="2">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3pPr>
            <a:lvl4pPr lvl="3">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4pPr>
            <a:lvl5pPr lvl="4">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5pPr>
            <a:lvl6pPr lvl="5">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6pPr>
            <a:lvl7pPr lvl="6">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7pPr>
            <a:lvl8pPr lvl="7">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8pPr>
            <a:lvl9pPr lvl="8">
              <a:spcBef>
                <a:spcPts val="0"/>
              </a:spcBef>
              <a:spcAft>
                <a:spcPts val="0"/>
              </a:spcAft>
              <a:buClr>
                <a:schemeClr val="accent1"/>
              </a:buClr>
              <a:buSzPts val="2800"/>
              <a:buFont typeface="Barlow ExtraLight"/>
              <a:buNone/>
              <a:defRPr sz="2800">
                <a:solidFill>
                  <a:schemeClr val="accent1"/>
                </a:solidFill>
                <a:latin typeface="Barlow ExtraLight"/>
                <a:ea typeface="Barlow ExtraLight"/>
                <a:cs typeface="Barlow ExtraLight"/>
                <a:sym typeface="Barlow ExtraLight"/>
              </a:defRPr>
            </a:lvl9pPr>
          </a:lstStyle>
          <a:p>
            <a:endParaRPr/>
          </a:p>
        </p:txBody>
      </p:sp>
      <p:sp>
        <p:nvSpPr>
          <p:cNvPr id="318" name="Google Shape;318;p53"/>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1"/>
                </a:solidFill>
              </a:defRPr>
            </a:lvl1pPr>
            <a:lvl2pPr lvl="1" rtl="0">
              <a:buNone/>
              <a:defRPr sz="1100">
                <a:solidFill>
                  <a:schemeClr val="accent1"/>
                </a:solidFill>
              </a:defRPr>
            </a:lvl2pPr>
            <a:lvl3pPr lvl="2" rtl="0">
              <a:buNone/>
              <a:defRPr sz="1100">
                <a:solidFill>
                  <a:schemeClr val="accent1"/>
                </a:solidFill>
              </a:defRPr>
            </a:lvl3pPr>
            <a:lvl4pPr lvl="3" rtl="0">
              <a:buNone/>
              <a:defRPr sz="1100">
                <a:solidFill>
                  <a:schemeClr val="accent1"/>
                </a:solidFill>
              </a:defRPr>
            </a:lvl4pPr>
            <a:lvl5pPr lvl="4" rtl="0">
              <a:buNone/>
              <a:defRPr sz="1100">
                <a:solidFill>
                  <a:schemeClr val="accent1"/>
                </a:solidFill>
              </a:defRPr>
            </a:lvl5pPr>
            <a:lvl6pPr lvl="5" rtl="0">
              <a:buNone/>
              <a:defRPr sz="1100">
                <a:solidFill>
                  <a:schemeClr val="accent1"/>
                </a:solidFill>
              </a:defRPr>
            </a:lvl6pPr>
            <a:lvl7pPr lvl="6" rtl="0">
              <a:buNone/>
              <a:defRPr sz="1100">
                <a:solidFill>
                  <a:schemeClr val="accent1"/>
                </a:solidFill>
              </a:defRPr>
            </a:lvl7pPr>
            <a:lvl8pPr lvl="7" rtl="0">
              <a:buNone/>
              <a:defRPr sz="1100">
                <a:solidFill>
                  <a:schemeClr val="accent1"/>
                </a:solidFill>
              </a:defRPr>
            </a:lvl8pPr>
            <a:lvl9pPr lvl="8" rtl="0">
              <a:buNone/>
              <a:defRPr sz="1100">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p:cSld name="CUSTOM_4">
    <p:spTree>
      <p:nvGrpSpPr>
        <p:cNvPr id="1" name="Shape 319"/>
        <p:cNvGrpSpPr/>
        <p:nvPr/>
      </p:nvGrpSpPr>
      <p:grpSpPr>
        <a:xfrm>
          <a:off x="0" y="0"/>
          <a:ext cx="0" cy="0"/>
          <a:chOff x="0" y="0"/>
          <a:chExt cx="0" cy="0"/>
        </a:xfrm>
      </p:grpSpPr>
      <p:sp>
        <p:nvSpPr>
          <p:cNvPr id="320" name="Google Shape;320;p54"/>
          <p:cNvSpPr txBox="1">
            <a:spLocks noGrp="1"/>
          </p:cNvSpPr>
          <p:nvPr>
            <p:ph type="title"/>
          </p:nvPr>
        </p:nvSpPr>
        <p:spPr>
          <a:xfrm>
            <a:off x="697350" y="2932550"/>
            <a:ext cx="7749300" cy="1015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600"/>
              <a:buFont typeface="Hepta Slab Medium"/>
              <a:buNone/>
              <a:defRPr>
                <a:latin typeface="Hepta Slab Medium"/>
                <a:ea typeface="Hepta Slab Medium"/>
                <a:cs typeface="Hepta Slab Medium"/>
                <a:sym typeface="Hepta Slab Medium"/>
              </a:defRPr>
            </a:lvl1pPr>
            <a:lvl2pPr lvl="1"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2pPr>
            <a:lvl3pPr lvl="2"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3pPr>
            <a:lvl4pPr lvl="3"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4pPr>
            <a:lvl5pPr lvl="4"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5pPr>
            <a:lvl6pPr lvl="5"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6pPr>
            <a:lvl7pPr lvl="6"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7pPr>
            <a:lvl8pPr lvl="7"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8pPr>
            <a:lvl9pPr lvl="8" algn="ctr">
              <a:spcBef>
                <a:spcPts val="0"/>
              </a:spcBef>
              <a:spcAft>
                <a:spcPts val="0"/>
              </a:spcAft>
              <a:buClr>
                <a:schemeClr val="dk1"/>
              </a:buClr>
              <a:buSzPts val="12800"/>
              <a:buFont typeface="Hepta Slab Medium"/>
              <a:buNone/>
              <a:defRPr sz="12800">
                <a:solidFill>
                  <a:schemeClr val="dk1"/>
                </a:solidFill>
                <a:latin typeface="Hepta Slab Medium"/>
                <a:ea typeface="Hepta Slab Medium"/>
                <a:cs typeface="Hepta Slab Medium"/>
                <a:sym typeface="Hepta Slab Medium"/>
              </a:defRPr>
            </a:lvl9pPr>
          </a:lstStyle>
          <a:p>
            <a:endParaRPr/>
          </a:p>
        </p:txBody>
      </p:sp>
      <p:sp>
        <p:nvSpPr>
          <p:cNvPr id="321" name="Google Shape;321;p54"/>
          <p:cNvSpPr txBox="1">
            <a:spLocks noGrp="1"/>
          </p:cNvSpPr>
          <p:nvPr>
            <p:ph type="title" idx="2"/>
          </p:nvPr>
        </p:nvSpPr>
        <p:spPr>
          <a:xfrm>
            <a:off x="3278250" y="1194450"/>
            <a:ext cx="2587500" cy="1992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2"/>
              </a:buClr>
              <a:buSzPts val="12800"/>
              <a:buNone/>
              <a:defRPr sz="12800">
                <a:solidFill>
                  <a:schemeClr val="accent2"/>
                </a:solidFill>
              </a:defRPr>
            </a:lvl1pPr>
            <a:lvl2pPr lvl="1"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2pPr>
            <a:lvl3pPr lvl="2"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3pPr>
            <a:lvl4pPr lvl="3"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4pPr>
            <a:lvl5pPr lvl="4"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5pPr>
            <a:lvl6pPr lvl="5"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6pPr>
            <a:lvl7pPr lvl="6"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7pPr>
            <a:lvl8pPr lvl="7"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8pPr>
            <a:lvl9pPr lvl="8" algn="ctr">
              <a:spcBef>
                <a:spcPts val="0"/>
              </a:spcBef>
              <a:spcAft>
                <a:spcPts val="0"/>
              </a:spcAft>
              <a:buClr>
                <a:schemeClr val="accent2"/>
              </a:buClr>
              <a:buSzPts val="12800"/>
              <a:buNone/>
              <a:defRPr sz="12800">
                <a:solidFill>
                  <a:schemeClr val="accent2"/>
                </a:solidFill>
                <a:latin typeface="Barlow Light"/>
                <a:ea typeface="Barlow Light"/>
                <a:cs typeface="Barlow Light"/>
                <a:sym typeface="Barlow Light"/>
              </a:defRPr>
            </a:lvl9pPr>
          </a:lstStyle>
          <a:p>
            <a:endParaRPr/>
          </a:p>
        </p:txBody>
      </p:sp>
      <p:sp>
        <p:nvSpPr>
          <p:cNvPr id="322" name="Google Shape;322;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KPIs / Objectives">
  <p:cSld name="CUSTOM_5">
    <p:bg>
      <p:bgPr>
        <a:solidFill>
          <a:schemeClr val="dk1"/>
        </a:solidFill>
        <a:effectLst/>
      </p:bgPr>
    </p:bg>
    <p:spTree>
      <p:nvGrpSpPr>
        <p:cNvPr id="1" name="Shape 323"/>
        <p:cNvGrpSpPr/>
        <p:nvPr/>
      </p:nvGrpSpPr>
      <p:grpSpPr>
        <a:xfrm>
          <a:off x="0" y="0"/>
          <a:ext cx="0" cy="0"/>
          <a:chOff x="0" y="0"/>
          <a:chExt cx="0" cy="0"/>
        </a:xfrm>
      </p:grpSpPr>
      <p:sp>
        <p:nvSpPr>
          <p:cNvPr id="324" name="Google Shape;324;p55"/>
          <p:cNvSpPr/>
          <p:nvPr/>
        </p:nvSpPr>
        <p:spPr>
          <a:xfrm rot="-5400000">
            <a:off x="4090300" y="-436575"/>
            <a:ext cx="4099200" cy="6015000"/>
          </a:xfrm>
          <a:prstGeom prst="round2SameRect">
            <a:avLst>
              <a:gd name="adj1" fmla="val 16667"/>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325" name="Google Shape;325;p55"/>
          <p:cNvSpPr txBox="1">
            <a:spLocks noGrp="1"/>
          </p:cNvSpPr>
          <p:nvPr>
            <p:ph type="body" idx="1"/>
          </p:nvPr>
        </p:nvSpPr>
        <p:spPr>
          <a:xfrm>
            <a:off x="3918400" y="3680775"/>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26" name="Google Shape;326;p55"/>
          <p:cNvSpPr txBox="1">
            <a:spLocks noGrp="1"/>
          </p:cNvSpPr>
          <p:nvPr>
            <p:ph type="body" idx="2"/>
          </p:nvPr>
        </p:nvSpPr>
        <p:spPr>
          <a:xfrm>
            <a:off x="3918400" y="3780825"/>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27" name="Google Shape;327;p55"/>
          <p:cNvSpPr txBox="1">
            <a:spLocks noGrp="1"/>
          </p:cNvSpPr>
          <p:nvPr>
            <p:ph type="body" idx="3"/>
          </p:nvPr>
        </p:nvSpPr>
        <p:spPr>
          <a:xfrm>
            <a:off x="7044450" y="36805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28" name="Google Shape;328;p55"/>
          <p:cNvSpPr txBox="1">
            <a:spLocks noGrp="1"/>
          </p:cNvSpPr>
          <p:nvPr>
            <p:ph type="body" idx="4"/>
          </p:nvPr>
        </p:nvSpPr>
        <p:spPr>
          <a:xfrm>
            <a:off x="7044450" y="37806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29" name="Google Shape;329;p55"/>
          <p:cNvSpPr>
            <a:spLocks noGrp="1"/>
          </p:cNvSpPr>
          <p:nvPr>
            <p:ph type="pic" idx="5"/>
          </p:nvPr>
        </p:nvSpPr>
        <p:spPr>
          <a:xfrm>
            <a:off x="7049625" y="1588125"/>
            <a:ext cx="1305900" cy="1918500"/>
          </a:xfrm>
          <a:prstGeom prst="roundRect">
            <a:avLst>
              <a:gd name="adj" fmla="val 16667"/>
            </a:avLst>
          </a:prstGeom>
          <a:noFill/>
          <a:ln>
            <a:noFill/>
          </a:ln>
        </p:spPr>
      </p:sp>
      <p:sp>
        <p:nvSpPr>
          <p:cNvPr id="330" name="Google Shape;330;p55"/>
          <p:cNvSpPr>
            <a:spLocks noGrp="1"/>
          </p:cNvSpPr>
          <p:nvPr>
            <p:ph type="pic" idx="6"/>
          </p:nvPr>
        </p:nvSpPr>
        <p:spPr>
          <a:xfrm>
            <a:off x="3915213" y="1588600"/>
            <a:ext cx="1305900" cy="1918500"/>
          </a:xfrm>
          <a:prstGeom prst="roundRect">
            <a:avLst>
              <a:gd name="adj" fmla="val 16667"/>
            </a:avLst>
          </a:prstGeom>
          <a:noFill/>
          <a:ln>
            <a:noFill/>
          </a:ln>
        </p:spPr>
      </p:sp>
      <p:sp>
        <p:nvSpPr>
          <p:cNvPr id="331" name="Google Shape;331;p55"/>
          <p:cNvSpPr>
            <a:spLocks noGrp="1"/>
          </p:cNvSpPr>
          <p:nvPr>
            <p:ph type="pic" idx="7"/>
          </p:nvPr>
        </p:nvSpPr>
        <p:spPr>
          <a:xfrm>
            <a:off x="5490975" y="1588600"/>
            <a:ext cx="1305900" cy="1918500"/>
          </a:xfrm>
          <a:prstGeom prst="roundRect">
            <a:avLst>
              <a:gd name="adj" fmla="val 16667"/>
            </a:avLst>
          </a:prstGeom>
          <a:noFill/>
          <a:ln>
            <a:noFill/>
          </a:ln>
        </p:spPr>
      </p:sp>
      <p:sp>
        <p:nvSpPr>
          <p:cNvPr id="332" name="Google Shape;332;p55"/>
          <p:cNvSpPr txBox="1">
            <a:spLocks noGrp="1"/>
          </p:cNvSpPr>
          <p:nvPr>
            <p:ph type="subTitle" idx="8"/>
          </p:nvPr>
        </p:nvSpPr>
        <p:spPr>
          <a:xfrm>
            <a:off x="3918800" y="1034575"/>
            <a:ext cx="1307100" cy="554100"/>
          </a:xfrm>
          <a:prstGeom prst="rect">
            <a:avLst/>
          </a:prstGeom>
        </p:spPr>
        <p:txBody>
          <a:bodyPr spcFirstLastPara="1" wrap="square" lIns="0" tIns="0" rIns="0" bIns="0" anchor="b" anchorCtr="0">
            <a:noAutofit/>
          </a:bodyPr>
          <a:lstStyle>
            <a:lvl1pPr lvl="0">
              <a:spcBef>
                <a:spcPts val="0"/>
              </a:spcBef>
              <a:spcAft>
                <a:spcPts val="0"/>
              </a:spcAft>
              <a:buClr>
                <a:schemeClr val="accent2"/>
              </a:buClr>
              <a:buSzPts val="3600"/>
              <a:buFont typeface="Barlow ExtraLight"/>
              <a:buNone/>
              <a:defRPr sz="3600">
                <a:solidFill>
                  <a:schemeClr val="accent2"/>
                </a:solidFill>
                <a:latin typeface="Barlow ExtraLight"/>
                <a:ea typeface="Barlow ExtraLight"/>
                <a:cs typeface="Barlow ExtraLight"/>
                <a:sym typeface="Barlow ExtraLight"/>
              </a:defRPr>
            </a:lvl1pPr>
            <a:lvl2pPr lvl="1"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2pPr>
            <a:lvl3pPr lvl="2"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3pPr>
            <a:lvl4pPr lvl="3"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4pPr>
            <a:lvl5pPr lvl="4"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5pPr>
            <a:lvl6pPr lvl="5"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6pPr>
            <a:lvl7pPr lvl="6"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7pPr>
            <a:lvl8pPr lvl="7"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8pPr>
            <a:lvl9pPr lvl="8"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9pPr>
          </a:lstStyle>
          <a:p>
            <a:endParaRPr/>
          </a:p>
        </p:txBody>
      </p:sp>
      <p:sp>
        <p:nvSpPr>
          <p:cNvPr id="333" name="Google Shape;333;p55"/>
          <p:cNvSpPr txBox="1">
            <a:spLocks noGrp="1"/>
          </p:cNvSpPr>
          <p:nvPr>
            <p:ph type="subTitle" idx="9"/>
          </p:nvPr>
        </p:nvSpPr>
        <p:spPr>
          <a:xfrm>
            <a:off x="5484775" y="1034575"/>
            <a:ext cx="1307100" cy="554100"/>
          </a:xfrm>
          <a:prstGeom prst="rect">
            <a:avLst/>
          </a:prstGeom>
        </p:spPr>
        <p:txBody>
          <a:bodyPr spcFirstLastPara="1" wrap="square" lIns="0" tIns="0" rIns="0" bIns="0" anchor="b" anchorCtr="0">
            <a:noAutofit/>
          </a:bodyPr>
          <a:lstStyle>
            <a:lvl1pPr lvl="0">
              <a:spcBef>
                <a:spcPts val="0"/>
              </a:spcBef>
              <a:spcAft>
                <a:spcPts val="0"/>
              </a:spcAft>
              <a:buClr>
                <a:schemeClr val="accent2"/>
              </a:buClr>
              <a:buSzPts val="3600"/>
              <a:buFont typeface="Barlow ExtraLight"/>
              <a:buNone/>
              <a:defRPr sz="3600">
                <a:solidFill>
                  <a:schemeClr val="accent2"/>
                </a:solidFill>
                <a:latin typeface="Barlow ExtraLight"/>
                <a:ea typeface="Barlow ExtraLight"/>
                <a:cs typeface="Barlow ExtraLight"/>
                <a:sym typeface="Barlow ExtraLight"/>
              </a:defRPr>
            </a:lvl1pPr>
            <a:lvl2pPr lvl="1"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2pPr>
            <a:lvl3pPr lvl="2"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3pPr>
            <a:lvl4pPr lvl="3"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4pPr>
            <a:lvl5pPr lvl="4"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5pPr>
            <a:lvl6pPr lvl="5"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6pPr>
            <a:lvl7pPr lvl="6"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7pPr>
            <a:lvl8pPr lvl="7"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8pPr>
            <a:lvl9pPr lvl="8"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9pPr>
          </a:lstStyle>
          <a:p>
            <a:endParaRPr/>
          </a:p>
        </p:txBody>
      </p:sp>
      <p:sp>
        <p:nvSpPr>
          <p:cNvPr id="334" name="Google Shape;334;p55"/>
          <p:cNvSpPr txBox="1">
            <a:spLocks noGrp="1"/>
          </p:cNvSpPr>
          <p:nvPr>
            <p:ph type="subTitle" idx="13"/>
          </p:nvPr>
        </p:nvSpPr>
        <p:spPr>
          <a:xfrm>
            <a:off x="7050750" y="1032775"/>
            <a:ext cx="1307100" cy="554100"/>
          </a:xfrm>
          <a:prstGeom prst="rect">
            <a:avLst/>
          </a:prstGeom>
        </p:spPr>
        <p:txBody>
          <a:bodyPr spcFirstLastPara="1" wrap="square" lIns="0" tIns="0" rIns="0" bIns="0" anchor="b" anchorCtr="0">
            <a:noAutofit/>
          </a:bodyPr>
          <a:lstStyle>
            <a:lvl1pPr lvl="0">
              <a:spcBef>
                <a:spcPts val="0"/>
              </a:spcBef>
              <a:spcAft>
                <a:spcPts val="0"/>
              </a:spcAft>
              <a:buClr>
                <a:schemeClr val="accent2"/>
              </a:buClr>
              <a:buSzPts val="3600"/>
              <a:buFont typeface="Barlow ExtraLight"/>
              <a:buNone/>
              <a:defRPr sz="3600">
                <a:solidFill>
                  <a:schemeClr val="accent2"/>
                </a:solidFill>
                <a:latin typeface="Barlow ExtraLight"/>
                <a:ea typeface="Barlow ExtraLight"/>
                <a:cs typeface="Barlow ExtraLight"/>
                <a:sym typeface="Barlow ExtraLight"/>
              </a:defRPr>
            </a:lvl1pPr>
            <a:lvl2pPr lvl="1"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2pPr>
            <a:lvl3pPr lvl="2"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3pPr>
            <a:lvl4pPr lvl="3"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4pPr>
            <a:lvl5pPr lvl="4"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5pPr>
            <a:lvl6pPr lvl="5"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6pPr>
            <a:lvl7pPr lvl="6"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7pPr>
            <a:lvl8pPr lvl="7"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8pPr>
            <a:lvl9pPr lvl="8" algn="r">
              <a:spcBef>
                <a:spcPts val="0"/>
              </a:spcBef>
              <a:spcAft>
                <a:spcPts val="0"/>
              </a:spcAft>
              <a:buClr>
                <a:schemeClr val="accent3"/>
              </a:buClr>
              <a:buSzPts val="2800"/>
              <a:buFont typeface="Barlow ExtraLight"/>
              <a:buNone/>
              <a:defRPr sz="2800">
                <a:solidFill>
                  <a:schemeClr val="accent3"/>
                </a:solidFill>
                <a:latin typeface="Barlow ExtraLight"/>
                <a:ea typeface="Barlow ExtraLight"/>
                <a:cs typeface="Barlow ExtraLight"/>
                <a:sym typeface="Barlow ExtraLight"/>
              </a:defRPr>
            </a:lvl9pPr>
          </a:lstStyle>
          <a:p>
            <a:endParaRPr/>
          </a:p>
        </p:txBody>
      </p:sp>
      <p:sp>
        <p:nvSpPr>
          <p:cNvPr id="335" name="Google Shape;335;p55"/>
          <p:cNvSpPr txBox="1">
            <a:spLocks noGrp="1"/>
          </p:cNvSpPr>
          <p:nvPr>
            <p:ph type="body" idx="14"/>
          </p:nvPr>
        </p:nvSpPr>
        <p:spPr>
          <a:xfrm>
            <a:off x="507400" y="1828050"/>
            <a:ext cx="2136300" cy="2973300"/>
          </a:xfrm>
          <a:prstGeom prst="rect">
            <a:avLst/>
          </a:prstGeom>
        </p:spPr>
        <p:txBody>
          <a:bodyPr spcFirstLastPara="1" wrap="square" lIns="91425" tIns="91425" rIns="91425" bIns="91425" anchor="t" anchorCtr="0">
            <a:noAutofit/>
          </a:bodyPr>
          <a:lstStyle>
            <a:lvl1pPr marL="457200" lvl="0" indent="-406400">
              <a:spcBef>
                <a:spcPts val="0"/>
              </a:spcBef>
              <a:spcAft>
                <a:spcPts val="0"/>
              </a:spcAft>
              <a:buClr>
                <a:schemeClr val="accent2"/>
              </a:buClr>
              <a:buSzPts val="2800"/>
              <a:buChar char="●"/>
              <a:defRPr sz="2800">
                <a:solidFill>
                  <a:schemeClr val="accent2"/>
                </a:solidFill>
              </a:defRPr>
            </a:lvl1pPr>
            <a:lvl2pPr marL="914400" lvl="1" indent="-406400">
              <a:spcBef>
                <a:spcPts val="0"/>
              </a:spcBef>
              <a:spcAft>
                <a:spcPts val="0"/>
              </a:spcAft>
              <a:buClr>
                <a:schemeClr val="accent2"/>
              </a:buClr>
              <a:buSzPts val="2800"/>
              <a:buChar char="○"/>
              <a:defRPr sz="2800">
                <a:solidFill>
                  <a:schemeClr val="accent2"/>
                </a:solidFill>
              </a:defRPr>
            </a:lvl2pPr>
            <a:lvl3pPr marL="1371600" lvl="2" indent="-406400">
              <a:spcBef>
                <a:spcPts val="0"/>
              </a:spcBef>
              <a:spcAft>
                <a:spcPts val="0"/>
              </a:spcAft>
              <a:buClr>
                <a:schemeClr val="accent2"/>
              </a:buClr>
              <a:buSzPts val="2800"/>
              <a:buChar char="■"/>
              <a:defRPr sz="2800">
                <a:solidFill>
                  <a:schemeClr val="accent2"/>
                </a:solidFill>
              </a:defRPr>
            </a:lvl3pPr>
            <a:lvl4pPr marL="1828800" lvl="3" indent="-406400">
              <a:spcBef>
                <a:spcPts val="0"/>
              </a:spcBef>
              <a:spcAft>
                <a:spcPts val="0"/>
              </a:spcAft>
              <a:buClr>
                <a:schemeClr val="accent2"/>
              </a:buClr>
              <a:buSzPts val="2800"/>
              <a:buChar char="●"/>
              <a:defRPr sz="2800">
                <a:solidFill>
                  <a:schemeClr val="accent2"/>
                </a:solidFill>
              </a:defRPr>
            </a:lvl4pPr>
            <a:lvl5pPr marL="2286000" lvl="4" indent="-406400">
              <a:spcBef>
                <a:spcPts val="0"/>
              </a:spcBef>
              <a:spcAft>
                <a:spcPts val="0"/>
              </a:spcAft>
              <a:buClr>
                <a:schemeClr val="accent2"/>
              </a:buClr>
              <a:buSzPts val="2800"/>
              <a:buChar char="○"/>
              <a:defRPr sz="2800">
                <a:solidFill>
                  <a:schemeClr val="accent2"/>
                </a:solidFill>
              </a:defRPr>
            </a:lvl5pPr>
            <a:lvl6pPr marL="2743200" lvl="5" indent="-406400">
              <a:spcBef>
                <a:spcPts val="0"/>
              </a:spcBef>
              <a:spcAft>
                <a:spcPts val="0"/>
              </a:spcAft>
              <a:buClr>
                <a:schemeClr val="accent2"/>
              </a:buClr>
              <a:buSzPts val="2800"/>
              <a:buChar char="■"/>
              <a:defRPr sz="2800">
                <a:solidFill>
                  <a:schemeClr val="accent2"/>
                </a:solidFill>
              </a:defRPr>
            </a:lvl6pPr>
            <a:lvl7pPr marL="3200400" lvl="6" indent="-406400">
              <a:spcBef>
                <a:spcPts val="0"/>
              </a:spcBef>
              <a:spcAft>
                <a:spcPts val="0"/>
              </a:spcAft>
              <a:buClr>
                <a:schemeClr val="accent2"/>
              </a:buClr>
              <a:buSzPts val="2800"/>
              <a:buChar char="●"/>
              <a:defRPr sz="2800">
                <a:solidFill>
                  <a:schemeClr val="accent2"/>
                </a:solidFill>
              </a:defRPr>
            </a:lvl7pPr>
            <a:lvl8pPr marL="3657600" lvl="7" indent="-406400">
              <a:spcBef>
                <a:spcPts val="0"/>
              </a:spcBef>
              <a:spcAft>
                <a:spcPts val="0"/>
              </a:spcAft>
              <a:buClr>
                <a:schemeClr val="accent2"/>
              </a:buClr>
              <a:buSzPts val="2800"/>
              <a:buChar char="○"/>
              <a:defRPr sz="2800">
                <a:solidFill>
                  <a:schemeClr val="accent2"/>
                </a:solidFill>
              </a:defRPr>
            </a:lvl8pPr>
            <a:lvl9pPr marL="4114800" lvl="8" indent="-406400">
              <a:spcBef>
                <a:spcPts val="0"/>
              </a:spcBef>
              <a:spcAft>
                <a:spcPts val="0"/>
              </a:spcAft>
              <a:buClr>
                <a:schemeClr val="accent2"/>
              </a:buClr>
              <a:buSzPts val="2800"/>
              <a:buChar char="■"/>
              <a:defRPr sz="2800">
                <a:solidFill>
                  <a:schemeClr val="accent2"/>
                </a:solidFill>
              </a:defRPr>
            </a:lvl9pPr>
          </a:lstStyle>
          <a:p>
            <a:endParaRPr/>
          </a:p>
        </p:txBody>
      </p:sp>
      <p:sp>
        <p:nvSpPr>
          <p:cNvPr id="336" name="Google Shape;336;p55"/>
          <p:cNvSpPr txBox="1">
            <a:spLocks noGrp="1"/>
          </p:cNvSpPr>
          <p:nvPr>
            <p:ph type="body" idx="15"/>
          </p:nvPr>
        </p:nvSpPr>
        <p:spPr>
          <a:xfrm>
            <a:off x="5481425" y="3680775"/>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37" name="Google Shape;337;p55"/>
          <p:cNvSpPr txBox="1">
            <a:spLocks noGrp="1"/>
          </p:cNvSpPr>
          <p:nvPr>
            <p:ph type="body" idx="16"/>
          </p:nvPr>
        </p:nvSpPr>
        <p:spPr>
          <a:xfrm>
            <a:off x="5481425" y="3780825"/>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38" name="Google Shape;338;p55"/>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432">
          <p15:clr>
            <a:srgbClr val="E46962"/>
          </p15:clr>
        </p15:guide>
        <p15:guide id="2" orient="horz" pos="2088">
          <p15:clr>
            <a:srgbClr val="E46962"/>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Action Plan + 5 Images">
  <p:cSld name="CUSTOM_6">
    <p:bg>
      <p:bgPr>
        <a:solidFill>
          <a:schemeClr val="accent6"/>
        </a:solidFill>
        <a:effectLst/>
      </p:bgPr>
    </p:bg>
    <p:spTree>
      <p:nvGrpSpPr>
        <p:cNvPr id="1" name="Shape 339"/>
        <p:cNvGrpSpPr/>
        <p:nvPr/>
      </p:nvGrpSpPr>
      <p:grpSpPr>
        <a:xfrm>
          <a:off x="0" y="0"/>
          <a:ext cx="0" cy="0"/>
          <a:chOff x="0" y="0"/>
          <a:chExt cx="0" cy="0"/>
        </a:xfrm>
      </p:grpSpPr>
      <p:sp>
        <p:nvSpPr>
          <p:cNvPr id="340" name="Google Shape;340;p56"/>
          <p:cNvSpPr txBox="1">
            <a:spLocks noGrp="1"/>
          </p:cNvSpPr>
          <p:nvPr>
            <p:ph type="body" idx="1"/>
          </p:nvPr>
        </p:nvSpPr>
        <p:spPr>
          <a:xfrm>
            <a:off x="79115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41" name="Google Shape;341;p56"/>
          <p:cNvSpPr txBox="1">
            <a:spLocks noGrp="1"/>
          </p:cNvSpPr>
          <p:nvPr>
            <p:ph type="body" idx="2"/>
          </p:nvPr>
        </p:nvSpPr>
        <p:spPr>
          <a:xfrm>
            <a:off x="79115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cxnSp>
        <p:nvCxnSpPr>
          <p:cNvPr id="342" name="Google Shape;342;p56"/>
          <p:cNvCxnSpPr/>
          <p:nvPr/>
        </p:nvCxnSpPr>
        <p:spPr>
          <a:xfrm rot="10800000">
            <a:off x="827250" y="1481375"/>
            <a:ext cx="7489500" cy="0"/>
          </a:xfrm>
          <a:prstGeom prst="straightConnector1">
            <a:avLst/>
          </a:prstGeom>
          <a:noFill/>
          <a:ln w="19050" cap="flat" cmpd="sng">
            <a:solidFill>
              <a:schemeClr val="accent2"/>
            </a:solidFill>
            <a:prstDash val="solid"/>
            <a:round/>
            <a:headEnd type="none" w="med" len="med"/>
            <a:tailEnd type="none" w="med" len="med"/>
          </a:ln>
        </p:spPr>
      </p:cxnSp>
      <p:sp>
        <p:nvSpPr>
          <p:cNvPr id="343" name="Google Shape;343;p56"/>
          <p:cNvSpPr>
            <a:spLocks noGrp="1"/>
          </p:cNvSpPr>
          <p:nvPr>
            <p:ph type="pic" idx="3"/>
          </p:nvPr>
        </p:nvSpPr>
        <p:spPr>
          <a:xfrm>
            <a:off x="7049625" y="523025"/>
            <a:ext cx="1305900" cy="1918500"/>
          </a:xfrm>
          <a:prstGeom prst="roundRect">
            <a:avLst>
              <a:gd name="adj" fmla="val 16667"/>
            </a:avLst>
          </a:prstGeom>
          <a:noFill/>
          <a:ln>
            <a:noFill/>
          </a:ln>
        </p:spPr>
      </p:sp>
      <p:sp>
        <p:nvSpPr>
          <p:cNvPr id="344" name="Google Shape;344;p56"/>
          <p:cNvSpPr>
            <a:spLocks noGrp="1"/>
          </p:cNvSpPr>
          <p:nvPr>
            <p:ph type="pic" idx="4"/>
          </p:nvPr>
        </p:nvSpPr>
        <p:spPr>
          <a:xfrm>
            <a:off x="784775" y="522100"/>
            <a:ext cx="1305900" cy="1918500"/>
          </a:xfrm>
          <a:prstGeom prst="roundRect">
            <a:avLst>
              <a:gd name="adj" fmla="val 16667"/>
            </a:avLst>
          </a:prstGeom>
          <a:noFill/>
          <a:ln>
            <a:noFill/>
          </a:ln>
        </p:spPr>
      </p:sp>
      <p:sp>
        <p:nvSpPr>
          <p:cNvPr id="345" name="Google Shape;345;p56"/>
          <p:cNvSpPr>
            <a:spLocks noGrp="1"/>
          </p:cNvSpPr>
          <p:nvPr>
            <p:ph type="pic" idx="5"/>
          </p:nvPr>
        </p:nvSpPr>
        <p:spPr>
          <a:xfrm>
            <a:off x="2343950" y="523500"/>
            <a:ext cx="1305900" cy="1918500"/>
          </a:xfrm>
          <a:prstGeom prst="roundRect">
            <a:avLst>
              <a:gd name="adj" fmla="val 16667"/>
            </a:avLst>
          </a:prstGeom>
          <a:noFill/>
          <a:ln>
            <a:noFill/>
          </a:ln>
        </p:spPr>
      </p:sp>
      <p:sp>
        <p:nvSpPr>
          <p:cNvPr id="346" name="Google Shape;346;p56"/>
          <p:cNvSpPr>
            <a:spLocks noGrp="1"/>
          </p:cNvSpPr>
          <p:nvPr>
            <p:ph type="pic" idx="6"/>
          </p:nvPr>
        </p:nvSpPr>
        <p:spPr>
          <a:xfrm>
            <a:off x="3915213" y="523500"/>
            <a:ext cx="1305900" cy="1918500"/>
          </a:xfrm>
          <a:prstGeom prst="roundRect">
            <a:avLst>
              <a:gd name="adj" fmla="val 16667"/>
            </a:avLst>
          </a:prstGeom>
          <a:noFill/>
          <a:ln>
            <a:noFill/>
          </a:ln>
        </p:spPr>
      </p:sp>
      <p:sp>
        <p:nvSpPr>
          <p:cNvPr id="347" name="Google Shape;347;p56"/>
          <p:cNvSpPr>
            <a:spLocks noGrp="1"/>
          </p:cNvSpPr>
          <p:nvPr>
            <p:ph type="pic" idx="7"/>
          </p:nvPr>
        </p:nvSpPr>
        <p:spPr>
          <a:xfrm>
            <a:off x="5490975" y="523500"/>
            <a:ext cx="1305900" cy="1918500"/>
          </a:xfrm>
          <a:prstGeom prst="roundRect">
            <a:avLst>
              <a:gd name="adj" fmla="val 16667"/>
            </a:avLst>
          </a:prstGeom>
          <a:noFill/>
          <a:ln>
            <a:noFill/>
          </a:ln>
        </p:spPr>
      </p:sp>
      <p:sp>
        <p:nvSpPr>
          <p:cNvPr id="348" name="Google Shape;348;p56"/>
          <p:cNvSpPr txBox="1">
            <a:spLocks noGrp="1"/>
          </p:cNvSpPr>
          <p:nvPr>
            <p:ph type="body" idx="8"/>
          </p:nvPr>
        </p:nvSpPr>
        <p:spPr>
          <a:xfrm>
            <a:off x="5481425" y="4112700"/>
            <a:ext cx="2877600" cy="505200"/>
          </a:xfrm>
          <a:prstGeom prst="rect">
            <a:avLst/>
          </a:prstGeom>
        </p:spPr>
        <p:txBody>
          <a:bodyPr spcFirstLastPara="1" wrap="square" lIns="0" tIns="0" rIns="0" bIns="0"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349" name="Google Shape;349;p56"/>
          <p:cNvSpPr txBox="1">
            <a:spLocks noGrp="1"/>
          </p:cNvSpPr>
          <p:nvPr>
            <p:ph type="subTitle" idx="9"/>
          </p:nvPr>
        </p:nvSpPr>
        <p:spPr>
          <a:xfrm>
            <a:off x="5481425" y="3897300"/>
            <a:ext cx="2877600" cy="215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1pPr>
            <a:lvl2pPr lvl="1">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2pPr>
            <a:lvl3pPr lvl="2">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3pPr>
            <a:lvl4pPr lvl="3">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4pPr>
            <a:lvl5pPr lvl="4">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5pPr>
            <a:lvl6pPr lvl="5">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6pPr>
            <a:lvl7pPr lvl="6">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7pPr>
            <a:lvl8pPr lvl="7">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8pPr>
            <a:lvl9pPr lvl="8">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9pPr>
          </a:lstStyle>
          <a:p>
            <a:endParaRPr/>
          </a:p>
        </p:txBody>
      </p:sp>
      <p:sp>
        <p:nvSpPr>
          <p:cNvPr id="350" name="Google Shape;350;p56"/>
          <p:cNvSpPr txBox="1">
            <a:spLocks noGrp="1"/>
          </p:cNvSpPr>
          <p:nvPr>
            <p:ph type="body" idx="13"/>
          </p:nvPr>
        </p:nvSpPr>
        <p:spPr>
          <a:xfrm>
            <a:off x="234950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51" name="Google Shape;351;p56"/>
          <p:cNvSpPr txBox="1">
            <a:spLocks noGrp="1"/>
          </p:cNvSpPr>
          <p:nvPr>
            <p:ph type="body" idx="14"/>
          </p:nvPr>
        </p:nvSpPr>
        <p:spPr>
          <a:xfrm>
            <a:off x="234950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52" name="Google Shape;352;p56"/>
          <p:cNvSpPr txBox="1">
            <a:spLocks noGrp="1"/>
          </p:cNvSpPr>
          <p:nvPr>
            <p:ph type="body" idx="15"/>
          </p:nvPr>
        </p:nvSpPr>
        <p:spPr>
          <a:xfrm>
            <a:off x="390785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53" name="Google Shape;353;p56"/>
          <p:cNvSpPr txBox="1">
            <a:spLocks noGrp="1"/>
          </p:cNvSpPr>
          <p:nvPr>
            <p:ph type="body" idx="16"/>
          </p:nvPr>
        </p:nvSpPr>
        <p:spPr>
          <a:xfrm>
            <a:off x="390785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54" name="Google Shape;354;p56"/>
          <p:cNvSpPr txBox="1">
            <a:spLocks noGrp="1"/>
          </p:cNvSpPr>
          <p:nvPr>
            <p:ph type="body" idx="17"/>
          </p:nvPr>
        </p:nvSpPr>
        <p:spPr>
          <a:xfrm>
            <a:off x="5496525"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55" name="Google Shape;355;p56"/>
          <p:cNvSpPr txBox="1">
            <a:spLocks noGrp="1"/>
          </p:cNvSpPr>
          <p:nvPr>
            <p:ph type="body" idx="18"/>
          </p:nvPr>
        </p:nvSpPr>
        <p:spPr>
          <a:xfrm>
            <a:off x="5496525"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56" name="Google Shape;356;p56"/>
          <p:cNvSpPr txBox="1">
            <a:spLocks noGrp="1"/>
          </p:cNvSpPr>
          <p:nvPr>
            <p:ph type="body" idx="19"/>
          </p:nvPr>
        </p:nvSpPr>
        <p:spPr>
          <a:xfrm>
            <a:off x="7085200" y="2615450"/>
            <a:ext cx="1294800" cy="100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1pPr>
            <a:lvl2pPr marL="914400" lvl="1"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2pPr>
            <a:lvl3pPr marL="1371600" lvl="2"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3pPr>
            <a:lvl4pPr marL="1828800" lvl="3"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4pPr>
            <a:lvl5pPr marL="2286000" lvl="4"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5pPr>
            <a:lvl6pPr marL="2743200" lvl="5"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6pPr>
            <a:lvl7pPr marL="3200400" lvl="6"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7pPr>
            <a:lvl8pPr marL="3657600" lvl="7"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8pPr>
            <a:lvl9pPr marL="4114800" lvl="8" indent="-273050">
              <a:spcBef>
                <a:spcPts val="0"/>
              </a:spcBef>
              <a:spcAft>
                <a:spcPts val="0"/>
              </a:spcAft>
              <a:buClr>
                <a:schemeClr val="accent2"/>
              </a:buClr>
              <a:buSzPts val="700"/>
              <a:buFont typeface="Barlow Medium"/>
              <a:buChar char="■"/>
              <a:defRPr sz="700">
                <a:solidFill>
                  <a:schemeClr val="accent2"/>
                </a:solidFill>
                <a:latin typeface="Barlow Medium"/>
                <a:ea typeface="Barlow Medium"/>
                <a:cs typeface="Barlow Medium"/>
                <a:sym typeface="Barlow Medium"/>
              </a:defRPr>
            </a:lvl9pPr>
          </a:lstStyle>
          <a:p>
            <a:endParaRPr/>
          </a:p>
        </p:txBody>
      </p:sp>
      <p:sp>
        <p:nvSpPr>
          <p:cNvPr id="357" name="Google Shape;357;p56"/>
          <p:cNvSpPr txBox="1">
            <a:spLocks noGrp="1"/>
          </p:cNvSpPr>
          <p:nvPr>
            <p:ph type="body" idx="20"/>
          </p:nvPr>
        </p:nvSpPr>
        <p:spPr>
          <a:xfrm>
            <a:off x="7085200" y="2715500"/>
            <a:ext cx="1294800" cy="223200"/>
          </a:xfrm>
          <a:prstGeom prst="rect">
            <a:avLst/>
          </a:prstGeom>
        </p:spPr>
        <p:txBody>
          <a:bodyPr spcFirstLastPara="1" wrap="square" lIns="0" tIns="0" rIns="0" bIns="0" anchor="t" anchorCtr="0">
            <a:noAutofit/>
          </a:bodyPr>
          <a:lstStyle>
            <a:lvl1pPr marL="457200" lvl="0"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1pPr>
            <a:lvl2pPr marL="914400" lvl="1"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2pPr>
            <a:lvl3pPr marL="1371600" lvl="2"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3pPr>
            <a:lvl4pPr marL="1828800" lvl="3"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4pPr>
            <a:lvl5pPr marL="2286000" lvl="4"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5pPr>
            <a:lvl6pPr marL="2743200" lvl="5"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6pPr>
            <a:lvl7pPr marL="3200400" lvl="6"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7pPr>
            <a:lvl8pPr marL="3657600" lvl="7"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8pPr>
            <a:lvl9pPr marL="4114800" lvl="8" indent="-273050">
              <a:spcBef>
                <a:spcPts val="0"/>
              </a:spcBef>
              <a:spcAft>
                <a:spcPts val="0"/>
              </a:spcAft>
              <a:buClr>
                <a:schemeClr val="lt1"/>
              </a:buClr>
              <a:buSzPts val="700"/>
              <a:buFont typeface="Barlow Medium"/>
              <a:buChar char="■"/>
              <a:defRPr sz="700">
                <a:solidFill>
                  <a:schemeClr val="lt1"/>
                </a:solidFill>
                <a:latin typeface="Barlow Medium"/>
                <a:ea typeface="Barlow Medium"/>
                <a:cs typeface="Barlow Medium"/>
                <a:sym typeface="Barlow Medium"/>
              </a:defRPr>
            </a:lvl9pPr>
          </a:lstStyle>
          <a:p>
            <a:endParaRPr/>
          </a:p>
        </p:txBody>
      </p:sp>
      <p:sp>
        <p:nvSpPr>
          <p:cNvPr id="358" name="Google Shape;358;p56"/>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meline Graphic">
  <p:cSld name="CUSTOM_9">
    <p:bg>
      <p:bgPr>
        <a:solidFill>
          <a:schemeClr val="dk1"/>
        </a:solidFill>
        <a:effectLst/>
      </p:bgPr>
    </p:bg>
    <p:spTree>
      <p:nvGrpSpPr>
        <p:cNvPr id="1" name="Shape 359"/>
        <p:cNvGrpSpPr/>
        <p:nvPr/>
      </p:nvGrpSpPr>
      <p:grpSpPr>
        <a:xfrm>
          <a:off x="0" y="0"/>
          <a:ext cx="0" cy="0"/>
          <a:chOff x="0" y="0"/>
          <a:chExt cx="0" cy="0"/>
        </a:xfrm>
      </p:grpSpPr>
      <p:sp>
        <p:nvSpPr>
          <p:cNvPr id="360" name="Google Shape;360;p57"/>
          <p:cNvSpPr txBox="1">
            <a:spLocks noGrp="1"/>
          </p:cNvSpPr>
          <p:nvPr>
            <p:ph type="body" idx="1"/>
          </p:nvPr>
        </p:nvSpPr>
        <p:spPr>
          <a:xfrm>
            <a:off x="3133000" y="514275"/>
            <a:ext cx="3890700" cy="505200"/>
          </a:xfrm>
          <a:prstGeom prst="rect">
            <a:avLst/>
          </a:prstGeom>
        </p:spPr>
        <p:txBody>
          <a:bodyPr spcFirstLastPara="1" wrap="square" lIns="0" tIns="0" rIns="0" bIns="0" anchor="t"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361" name="Google Shape;361;p57"/>
          <p:cNvSpPr txBox="1">
            <a:spLocks noGrp="1"/>
          </p:cNvSpPr>
          <p:nvPr>
            <p:ph type="body" idx="2"/>
          </p:nvPr>
        </p:nvSpPr>
        <p:spPr>
          <a:xfrm>
            <a:off x="657679" y="436194"/>
            <a:ext cx="2278800" cy="1985100"/>
          </a:xfrm>
          <a:prstGeom prst="rect">
            <a:avLst/>
          </a:prstGeom>
        </p:spPr>
        <p:txBody>
          <a:bodyPr spcFirstLastPara="1" wrap="square" lIns="91425" tIns="91425" rIns="91425" bIns="91425" anchor="t" anchorCtr="0">
            <a:noAutofit/>
          </a:bodyPr>
          <a:lstStyle>
            <a:lvl1pPr marL="457200" lvl="0" indent="-406400">
              <a:lnSpc>
                <a:spcPct val="80000"/>
              </a:lnSpc>
              <a:spcBef>
                <a:spcPts val="0"/>
              </a:spcBef>
              <a:spcAft>
                <a:spcPts val="0"/>
              </a:spcAft>
              <a:buClr>
                <a:schemeClr val="accent2"/>
              </a:buClr>
              <a:buSzPts val="2800"/>
              <a:buChar char="●"/>
              <a:defRPr sz="2800">
                <a:solidFill>
                  <a:schemeClr val="accent2"/>
                </a:solidFill>
              </a:defRPr>
            </a:lvl1pPr>
            <a:lvl2pPr marL="914400" lvl="1" indent="-406400">
              <a:lnSpc>
                <a:spcPct val="80000"/>
              </a:lnSpc>
              <a:spcBef>
                <a:spcPts val="0"/>
              </a:spcBef>
              <a:spcAft>
                <a:spcPts val="0"/>
              </a:spcAft>
              <a:buClr>
                <a:schemeClr val="accent2"/>
              </a:buClr>
              <a:buSzPts val="2800"/>
              <a:buChar char="○"/>
              <a:defRPr sz="2800">
                <a:solidFill>
                  <a:schemeClr val="accent2"/>
                </a:solidFill>
              </a:defRPr>
            </a:lvl2pPr>
            <a:lvl3pPr marL="1371600" lvl="2" indent="-406400">
              <a:lnSpc>
                <a:spcPct val="80000"/>
              </a:lnSpc>
              <a:spcBef>
                <a:spcPts val="0"/>
              </a:spcBef>
              <a:spcAft>
                <a:spcPts val="0"/>
              </a:spcAft>
              <a:buClr>
                <a:schemeClr val="accent2"/>
              </a:buClr>
              <a:buSzPts val="2800"/>
              <a:buChar char="■"/>
              <a:defRPr sz="2800">
                <a:solidFill>
                  <a:schemeClr val="accent2"/>
                </a:solidFill>
              </a:defRPr>
            </a:lvl3pPr>
            <a:lvl4pPr marL="1828800" lvl="3" indent="-406400">
              <a:lnSpc>
                <a:spcPct val="80000"/>
              </a:lnSpc>
              <a:spcBef>
                <a:spcPts val="0"/>
              </a:spcBef>
              <a:spcAft>
                <a:spcPts val="0"/>
              </a:spcAft>
              <a:buClr>
                <a:schemeClr val="accent2"/>
              </a:buClr>
              <a:buSzPts val="2800"/>
              <a:buChar char="●"/>
              <a:defRPr sz="2800">
                <a:solidFill>
                  <a:schemeClr val="accent2"/>
                </a:solidFill>
              </a:defRPr>
            </a:lvl4pPr>
            <a:lvl5pPr marL="2286000" lvl="4" indent="-406400">
              <a:lnSpc>
                <a:spcPct val="80000"/>
              </a:lnSpc>
              <a:spcBef>
                <a:spcPts val="0"/>
              </a:spcBef>
              <a:spcAft>
                <a:spcPts val="0"/>
              </a:spcAft>
              <a:buClr>
                <a:schemeClr val="accent2"/>
              </a:buClr>
              <a:buSzPts val="2800"/>
              <a:buChar char="○"/>
              <a:defRPr sz="2800">
                <a:solidFill>
                  <a:schemeClr val="accent2"/>
                </a:solidFill>
              </a:defRPr>
            </a:lvl5pPr>
            <a:lvl6pPr marL="2743200" lvl="5" indent="-406400">
              <a:lnSpc>
                <a:spcPct val="80000"/>
              </a:lnSpc>
              <a:spcBef>
                <a:spcPts val="0"/>
              </a:spcBef>
              <a:spcAft>
                <a:spcPts val="0"/>
              </a:spcAft>
              <a:buClr>
                <a:schemeClr val="accent2"/>
              </a:buClr>
              <a:buSzPts val="2800"/>
              <a:buChar char="■"/>
              <a:defRPr sz="2800">
                <a:solidFill>
                  <a:schemeClr val="accent2"/>
                </a:solidFill>
              </a:defRPr>
            </a:lvl6pPr>
            <a:lvl7pPr marL="3200400" lvl="6" indent="-406400">
              <a:lnSpc>
                <a:spcPct val="80000"/>
              </a:lnSpc>
              <a:spcBef>
                <a:spcPts val="0"/>
              </a:spcBef>
              <a:spcAft>
                <a:spcPts val="0"/>
              </a:spcAft>
              <a:buClr>
                <a:schemeClr val="accent2"/>
              </a:buClr>
              <a:buSzPts val="2800"/>
              <a:buChar char="●"/>
              <a:defRPr sz="2800">
                <a:solidFill>
                  <a:schemeClr val="accent2"/>
                </a:solidFill>
              </a:defRPr>
            </a:lvl7pPr>
            <a:lvl8pPr marL="3657600" lvl="7" indent="-406400">
              <a:lnSpc>
                <a:spcPct val="80000"/>
              </a:lnSpc>
              <a:spcBef>
                <a:spcPts val="0"/>
              </a:spcBef>
              <a:spcAft>
                <a:spcPts val="0"/>
              </a:spcAft>
              <a:buClr>
                <a:schemeClr val="accent2"/>
              </a:buClr>
              <a:buSzPts val="2800"/>
              <a:buChar char="○"/>
              <a:defRPr sz="2800">
                <a:solidFill>
                  <a:schemeClr val="accent2"/>
                </a:solidFill>
              </a:defRPr>
            </a:lvl8pPr>
            <a:lvl9pPr marL="4114800" lvl="8" indent="-406400">
              <a:lnSpc>
                <a:spcPct val="80000"/>
              </a:lnSpc>
              <a:spcBef>
                <a:spcPts val="0"/>
              </a:spcBef>
              <a:spcAft>
                <a:spcPts val="0"/>
              </a:spcAft>
              <a:buClr>
                <a:schemeClr val="accent2"/>
              </a:buClr>
              <a:buSzPts val="2800"/>
              <a:buChar char="■"/>
              <a:defRPr sz="2800">
                <a:solidFill>
                  <a:schemeClr val="accent2"/>
                </a:solidFill>
              </a:defRPr>
            </a:lvl9pPr>
          </a:lstStyle>
          <a:p>
            <a:endParaRPr/>
          </a:p>
        </p:txBody>
      </p:sp>
      <p:sp>
        <p:nvSpPr>
          <p:cNvPr id="362" name="Google Shape;362;p57"/>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494">
          <p15:clr>
            <a:srgbClr val="E46962"/>
          </p15:clr>
        </p15:guide>
        <p15:guide id="2" orient="horz" pos="504">
          <p15:clr>
            <a:srgbClr val="E46962"/>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Revenue / Graphic">
  <p:cSld name="CUSTOM_12">
    <p:bg>
      <p:bgPr>
        <a:solidFill>
          <a:schemeClr val="dk1"/>
        </a:solidFill>
        <a:effectLst/>
      </p:bgPr>
    </p:bg>
    <p:spTree>
      <p:nvGrpSpPr>
        <p:cNvPr id="1" name="Shape 363"/>
        <p:cNvGrpSpPr/>
        <p:nvPr/>
      </p:nvGrpSpPr>
      <p:grpSpPr>
        <a:xfrm>
          <a:off x="0" y="0"/>
          <a:ext cx="0" cy="0"/>
          <a:chOff x="0" y="0"/>
          <a:chExt cx="0" cy="0"/>
        </a:xfrm>
      </p:grpSpPr>
      <p:sp>
        <p:nvSpPr>
          <p:cNvPr id="364" name="Google Shape;364;p58"/>
          <p:cNvSpPr txBox="1">
            <a:spLocks noGrp="1"/>
          </p:cNvSpPr>
          <p:nvPr>
            <p:ph type="body" idx="1"/>
          </p:nvPr>
        </p:nvSpPr>
        <p:spPr>
          <a:xfrm>
            <a:off x="569725" y="3435300"/>
            <a:ext cx="2884200" cy="1185300"/>
          </a:xfrm>
          <a:prstGeom prst="rect">
            <a:avLst/>
          </a:prstGeom>
        </p:spPr>
        <p:txBody>
          <a:bodyPr spcFirstLastPara="1" wrap="square" lIns="0" tIns="0" rIns="0" bIns="0" anchor="b" anchorCtr="0">
            <a:noAutofit/>
          </a:bodyPr>
          <a:lstStyle>
            <a:lvl1pPr marL="457200" lvl="0"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1pPr>
            <a:lvl2pPr marL="914400" lvl="1"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2pPr>
            <a:lvl3pPr marL="1371600" lvl="2"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3pPr>
            <a:lvl4pPr marL="1828800" lvl="3"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4pPr>
            <a:lvl5pPr marL="2286000" lvl="4" indent="-298450">
              <a:spcBef>
                <a:spcPts val="0"/>
              </a:spcBef>
              <a:spcAft>
                <a:spcPts val="0"/>
              </a:spcAft>
              <a:buClr>
                <a:schemeClr val="lt1"/>
              </a:buClr>
              <a:buSzPts val="1100"/>
              <a:buFont typeface="Barlow"/>
              <a:buChar char="○"/>
              <a:defRPr>
                <a:solidFill>
                  <a:schemeClr val="lt1"/>
                </a:solidFill>
                <a:latin typeface="Barlow"/>
                <a:ea typeface="Barlow"/>
                <a:cs typeface="Barlow"/>
                <a:sym typeface="Barlow"/>
              </a:defRPr>
            </a:lvl5pPr>
            <a:lvl6pPr marL="2743200" lvl="5"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6pPr>
            <a:lvl7pPr marL="3200400" lvl="6"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7pPr>
            <a:lvl8pPr marL="3657600" lvl="7"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8pPr>
            <a:lvl9pPr marL="4114800" lvl="8" indent="-298450">
              <a:spcBef>
                <a:spcPts val="0"/>
              </a:spcBef>
              <a:spcAft>
                <a:spcPts val="0"/>
              </a:spcAft>
              <a:buClr>
                <a:schemeClr val="lt1"/>
              </a:buClr>
              <a:buSzPts val="1100"/>
              <a:buFont typeface="Barlow"/>
              <a:buChar char="■"/>
              <a:defRPr sz="1100">
                <a:solidFill>
                  <a:schemeClr val="lt1"/>
                </a:solidFill>
                <a:latin typeface="Barlow"/>
                <a:ea typeface="Barlow"/>
                <a:cs typeface="Barlow"/>
                <a:sym typeface="Barlow"/>
              </a:defRPr>
            </a:lvl9pPr>
          </a:lstStyle>
          <a:p>
            <a:endParaRPr/>
          </a:p>
        </p:txBody>
      </p:sp>
      <p:sp>
        <p:nvSpPr>
          <p:cNvPr id="365" name="Google Shape;365;p58"/>
          <p:cNvSpPr txBox="1">
            <a:spLocks noGrp="1"/>
          </p:cNvSpPr>
          <p:nvPr>
            <p:ph type="subTitle" idx="2"/>
          </p:nvPr>
        </p:nvSpPr>
        <p:spPr>
          <a:xfrm>
            <a:off x="466802" y="445100"/>
            <a:ext cx="2403600" cy="5379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400"/>
              <a:buFont typeface="Hepta Slab Medium"/>
              <a:buNone/>
              <a:defRPr>
                <a:solidFill>
                  <a:schemeClr val="accent2"/>
                </a:solidFill>
                <a:latin typeface="Hepta Slab Medium"/>
                <a:ea typeface="Hepta Slab Medium"/>
                <a:cs typeface="Hepta Slab Medium"/>
                <a:sym typeface="Hepta Slab Medium"/>
              </a:defRPr>
            </a:lvl1pPr>
            <a:lvl2pPr lvl="1">
              <a:spcBef>
                <a:spcPts val="0"/>
              </a:spcBef>
              <a:spcAft>
                <a:spcPts val="0"/>
              </a:spcAft>
              <a:buSzPts val="1400"/>
              <a:buFont typeface="Hepta Slab Medium"/>
              <a:buNone/>
              <a:defRPr>
                <a:latin typeface="Hepta Slab Medium"/>
                <a:ea typeface="Hepta Slab Medium"/>
                <a:cs typeface="Hepta Slab Medium"/>
                <a:sym typeface="Hepta Slab Medium"/>
              </a:defRPr>
            </a:lvl2pPr>
            <a:lvl3pPr lvl="2">
              <a:spcBef>
                <a:spcPts val="0"/>
              </a:spcBef>
              <a:spcAft>
                <a:spcPts val="0"/>
              </a:spcAft>
              <a:buSzPts val="1400"/>
              <a:buFont typeface="Hepta Slab Medium"/>
              <a:buNone/>
              <a:defRPr>
                <a:latin typeface="Hepta Slab Medium"/>
                <a:ea typeface="Hepta Slab Medium"/>
                <a:cs typeface="Hepta Slab Medium"/>
                <a:sym typeface="Hepta Slab Medium"/>
              </a:defRPr>
            </a:lvl3pPr>
            <a:lvl4pPr lvl="3">
              <a:spcBef>
                <a:spcPts val="0"/>
              </a:spcBef>
              <a:spcAft>
                <a:spcPts val="0"/>
              </a:spcAft>
              <a:buSzPts val="1400"/>
              <a:buFont typeface="Hepta Slab Medium"/>
              <a:buNone/>
              <a:defRPr>
                <a:latin typeface="Hepta Slab Medium"/>
                <a:ea typeface="Hepta Slab Medium"/>
                <a:cs typeface="Hepta Slab Medium"/>
                <a:sym typeface="Hepta Slab Medium"/>
              </a:defRPr>
            </a:lvl4pPr>
            <a:lvl5pPr lvl="4">
              <a:spcBef>
                <a:spcPts val="0"/>
              </a:spcBef>
              <a:spcAft>
                <a:spcPts val="0"/>
              </a:spcAft>
              <a:buSzPts val="1400"/>
              <a:buFont typeface="Hepta Slab Medium"/>
              <a:buNone/>
              <a:defRPr>
                <a:latin typeface="Hepta Slab Medium"/>
                <a:ea typeface="Hepta Slab Medium"/>
                <a:cs typeface="Hepta Slab Medium"/>
                <a:sym typeface="Hepta Slab Medium"/>
              </a:defRPr>
            </a:lvl5pPr>
            <a:lvl6pPr lvl="5">
              <a:spcBef>
                <a:spcPts val="0"/>
              </a:spcBef>
              <a:spcAft>
                <a:spcPts val="0"/>
              </a:spcAft>
              <a:buSzPts val="1400"/>
              <a:buFont typeface="Hepta Slab Medium"/>
              <a:buNone/>
              <a:defRPr>
                <a:latin typeface="Hepta Slab Medium"/>
                <a:ea typeface="Hepta Slab Medium"/>
                <a:cs typeface="Hepta Slab Medium"/>
                <a:sym typeface="Hepta Slab Medium"/>
              </a:defRPr>
            </a:lvl6pPr>
            <a:lvl7pPr lvl="6">
              <a:spcBef>
                <a:spcPts val="0"/>
              </a:spcBef>
              <a:spcAft>
                <a:spcPts val="0"/>
              </a:spcAft>
              <a:buSzPts val="1400"/>
              <a:buFont typeface="Hepta Slab Medium"/>
              <a:buNone/>
              <a:defRPr>
                <a:latin typeface="Hepta Slab Medium"/>
                <a:ea typeface="Hepta Slab Medium"/>
                <a:cs typeface="Hepta Slab Medium"/>
                <a:sym typeface="Hepta Slab Medium"/>
              </a:defRPr>
            </a:lvl7pPr>
            <a:lvl8pPr lvl="7">
              <a:spcBef>
                <a:spcPts val="0"/>
              </a:spcBef>
              <a:spcAft>
                <a:spcPts val="0"/>
              </a:spcAft>
              <a:buSzPts val="1400"/>
              <a:buFont typeface="Hepta Slab Medium"/>
              <a:buNone/>
              <a:defRPr>
                <a:latin typeface="Hepta Slab Medium"/>
                <a:ea typeface="Hepta Slab Medium"/>
                <a:cs typeface="Hepta Slab Medium"/>
                <a:sym typeface="Hepta Slab Medium"/>
              </a:defRPr>
            </a:lvl8pPr>
            <a:lvl9pPr lvl="8">
              <a:spcBef>
                <a:spcPts val="0"/>
              </a:spcBef>
              <a:spcAft>
                <a:spcPts val="0"/>
              </a:spcAft>
              <a:buSzPts val="1400"/>
              <a:buFont typeface="Hepta Slab Medium"/>
              <a:buNone/>
              <a:defRPr>
                <a:latin typeface="Hepta Slab Medium"/>
                <a:ea typeface="Hepta Slab Medium"/>
                <a:cs typeface="Hepta Slab Medium"/>
                <a:sym typeface="Hepta Slab Medium"/>
              </a:defRPr>
            </a:lvl9pPr>
          </a:lstStyle>
          <a:p>
            <a:endParaRPr/>
          </a:p>
        </p:txBody>
      </p:sp>
      <p:sp>
        <p:nvSpPr>
          <p:cNvPr id="366" name="Google Shape;366;p58"/>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lvl1pPr lvl="0" rtl="0">
              <a:buNone/>
              <a:defRPr sz="1100">
                <a:solidFill>
                  <a:schemeClr val="accent2"/>
                </a:solidFill>
              </a:defRPr>
            </a:lvl1pPr>
            <a:lvl2pPr lvl="1" rtl="0">
              <a:buNone/>
              <a:defRPr sz="1100">
                <a:solidFill>
                  <a:schemeClr val="accent2"/>
                </a:solidFill>
              </a:defRPr>
            </a:lvl2pPr>
            <a:lvl3pPr lvl="2" rtl="0">
              <a:buNone/>
              <a:defRPr sz="1100">
                <a:solidFill>
                  <a:schemeClr val="accent2"/>
                </a:solidFill>
              </a:defRPr>
            </a:lvl3pPr>
            <a:lvl4pPr lvl="3" rtl="0">
              <a:buNone/>
              <a:defRPr sz="1100">
                <a:solidFill>
                  <a:schemeClr val="accent2"/>
                </a:solidFill>
              </a:defRPr>
            </a:lvl4pPr>
            <a:lvl5pPr lvl="4" rtl="0">
              <a:buNone/>
              <a:defRPr sz="1100">
                <a:solidFill>
                  <a:schemeClr val="accent2"/>
                </a:solidFill>
              </a:defRPr>
            </a:lvl5pPr>
            <a:lvl6pPr lvl="5" rtl="0">
              <a:buNone/>
              <a:defRPr sz="1100">
                <a:solidFill>
                  <a:schemeClr val="accent2"/>
                </a:solidFill>
              </a:defRPr>
            </a:lvl6pPr>
            <a:lvl7pPr lvl="6" rtl="0">
              <a:buNone/>
              <a:defRPr sz="1100">
                <a:solidFill>
                  <a:schemeClr val="accent2"/>
                </a:solidFill>
              </a:defRPr>
            </a:lvl7pPr>
            <a:lvl8pPr lvl="7" rtl="0">
              <a:buNone/>
              <a:defRPr sz="1100">
                <a:solidFill>
                  <a:schemeClr val="accent2"/>
                </a:solidFill>
              </a:defRPr>
            </a:lvl8pPr>
            <a:lvl9pPr lvl="8" rtl="0">
              <a:buNone/>
              <a:defRPr sz="1100">
                <a:solidFill>
                  <a:schemeClr val="accent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31">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9950" y="300125"/>
            <a:ext cx="8353800" cy="838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Hepta Slab"/>
              <a:buNone/>
              <a:defRPr sz="3600">
                <a:solidFill>
                  <a:schemeClr val="dk1"/>
                </a:solidFill>
                <a:latin typeface="Hepta Slab"/>
                <a:ea typeface="Hepta Slab"/>
                <a:cs typeface="Hepta Slab"/>
                <a:sym typeface="Hepta Slab"/>
              </a:defRPr>
            </a:lvl1pPr>
            <a:lvl2pPr lvl="1">
              <a:spcBef>
                <a:spcPts val="0"/>
              </a:spcBef>
              <a:spcAft>
                <a:spcPts val="0"/>
              </a:spcAft>
              <a:buSzPts val="1400"/>
              <a:buFont typeface="Hepta Slab"/>
              <a:buNone/>
              <a:defRPr>
                <a:latin typeface="Hepta Slab"/>
                <a:ea typeface="Hepta Slab"/>
                <a:cs typeface="Hepta Slab"/>
                <a:sym typeface="Hepta Slab"/>
              </a:defRPr>
            </a:lvl2pPr>
            <a:lvl3pPr lvl="2">
              <a:spcBef>
                <a:spcPts val="0"/>
              </a:spcBef>
              <a:spcAft>
                <a:spcPts val="0"/>
              </a:spcAft>
              <a:buSzPts val="1400"/>
              <a:buFont typeface="Hepta Slab"/>
              <a:buNone/>
              <a:defRPr>
                <a:latin typeface="Hepta Slab"/>
                <a:ea typeface="Hepta Slab"/>
                <a:cs typeface="Hepta Slab"/>
                <a:sym typeface="Hepta Slab"/>
              </a:defRPr>
            </a:lvl3pPr>
            <a:lvl4pPr lvl="3">
              <a:spcBef>
                <a:spcPts val="0"/>
              </a:spcBef>
              <a:spcAft>
                <a:spcPts val="0"/>
              </a:spcAft>
              <a:buSzPts val="1400"/>
              <a:buFont typeface="Hepta Slab"/>
              <a:buNone/>
              <a:defRPr>
                <a:latin typeface="Hepta Slab"/>
                <a:ea typeface="Hepta Slab"/>
                <a:cs typeface="Hepta Slab"/>
                <a:sym typeface="Hepta Slab"/>
              </a:defRPr>
            </a:lvl4pPr>
            <a:lvl5pPr lvl="4">
              <a:spcBef>
                <a:spcPts val="0"/>
              </a:spcBef>
              <a:spcAft>
                <a:spcPts val="0"/>
              </a:spcAft>
              <a:buSzPts val="1400"/>
              <a:buFont typeface="Hepta Slab"/>
              <a:buNone/>
              <a:defRPr>
                <a:latin typeface="Hepta Slab"/>
                <a:ea typeface="Hepta Slab"/>
                <a:cs typeface="Hepta Slab"/>
                <a:sym typeface="Hepta Slab"/>
              </a:defRPr>
            </a:lvl5pPr>
            <a:lvl6pPr lvl="5">
              <a:spcBef>
                <a:spcPts val="0"/>
              </a:spcBef>
              <a:spcAft>
                <a:spcPts val="0"/>
              </a:spcAft>
              <a:buSzPts val="1400"/>
              <a:buFont typeface="Hepta Slab"/>
              <a:buNone/>
              <a:defRPr>
                <a:latin typeface="Hepta Slab"/>
                <a:ea typeface="Hepta Slab"/>
                <a:cs typeface="Hepta Slab"/>
                <a:sym typeface="Hepta Slab"/>
              </a:defRPr>
            </a:lvl6pPr>
            <a:lvl7pPr lvl="6">
              <a:spcBef>
                <a:spcPts val="0"/>
              </a:spcBef>
              <a:spcAft>
                <a:spcPts val="0"/>
              </a:spcAft>
              <a:buSzPts val="1400"/>
              <a:buFont typeface="Hepta Slab"/>
              <a:buNone/>
              <a:defRPr>
                <a:latin typeface="Hepta Slab"/>
                <a:ea typeface="Hepta Slab"/>
                <a:cs typeface="Hepta Slab"/>
                <a:sym typeface="Hepta Slab"/>
              </a:defRPr>
            </a:lvl7pPr>
            <a:lvl8pPr lvl="7">
              <a:spcBef>
                <a:spcPts val="0"/>
              </a:spcBef>
              <a:spcAft>
                <a:spcPts val="0"/>
              </a:spcAft>
              <a:buSzPts val="1400"/>
              <a:buFont typeface="Hepta Slab"/>
              <a:buNone/>
              <a:defRPr>
                <a:latin typeface="Hepta Slab"/>
                <a:ea typeface="Hepta Slab"/>
                <a:cs typeface="Hepta Slab"/>
                <a:sym typeface="Hepta Slab"/>
              </a:defRPr>
            </a:lvl8pPr>
            <a:lvl9pPr lvl="8">
              <a:spcBef>
                <a:spcPts val="0"/>
              </a:spcBef>
              <a:spcAft>
                <a:spcPts val="0"/>
              </a:spcAft>
              <a:buSzPts val="1400"/>
              <a:buFont typeface="Hepta Slab"/>
              <a:buNone/>
              <a:defRPr>
                <a:latin typeface="Hepta Slab"/>
                <a:ea typeface="Hepta Slab"/>
                <a:cs typeface="Hepta Slab"/>
                <a:sym typeface="Hepta Slab"/>
              </a:defRPr>
            </a:lvl9pPr>
          </a:lstStyle>
          <a:p>
            <a:endParaRPr/>
          </a:p>
        </p:txBody>
      </p:sp>
      <p:sp>
        <p:nvSpPr>
          <p:cNvPr id="52" name="Google Shape;52;p13"/>
          <p:cNvSpPr txBox="1">
            <a:spLocks noGrp="1"/>
          </p:cNvSpPr>
          <p:nvPr>
            <p:ph type="body" idx="1"/>
          </p:nvPr>
        </p:nvSpPr>
        <p:spPr>
          <a:xfrm>
            <a:off x="536575" y="2676025"/>
            <a:ext cx="5275500" cy="2201100"/>
          </a:xfrm>
          <a:prstGeom prst="rect">
            <a:avLst/>
          </a:prstGeom>
          <a:noFill/>
          <a:ln>
            <a:noFill/>
          </a:ln>
        </p:spPr>
        <p:txBody>
          <a:bodyPr spcFirstLastPara="1" wrap="square" lIns="91425" tIns="91425" rIns="91425" bIns="91425" anchor="t" anchorCtr="0">
            <a:noAutofit/>
          </a:bodyPr>
          <a:lstStyle>
            <a:lvl1pPr marL="457200" lvl="0" indent="-323850">
              <a:spcBef>
                <a:spcPts val="0"/>
              </a:spcBef>
              <a:spcAft>
                <a:spcPts val="0"/>
              </a:spcAft>
              <a:buClr>
                <a:schemeClr val="dk1"/>
              </a:buClr>
              <a:buSzPts val="1500"/>
              <a:buFont typeface="Barlow Light"/>
              <a:buChar char="●"/>
              <a:defRPr sz="1500">
                <a:solidFill>
                  <a:schemeClr val="dk1"/>
                </a:solidFill>
                <a:latin typeface="Barlow Light"/>
                <a:ea typeface="Barlow Light"/>
                <a:cs typeface="Barlow Light"/>
                <a:sym typeface="Barlow Light"/>
              </a:defRPr>
            </a:lvl1pPr>
            <a:lvl2pPr marL="914400" lvl="1" indent="-317500">
              <a:spcBef>
                <a:spcPts val="0"/>
              </a:spcBef>
              <a:spcAft>
                <a:spcPts val="0"/>
              </a:spcAft>
              <a:buClr>
                <a:schemeClr val="dk1"/>
              </a:buClr>
              <a:buSzPts val="1400"/>
              <a:buFont typeface="Barlow Light"/>
              <a:buChar char="○"/>
              <a:defRPr>
                <a:solidFill>
                  <a:schemeClr val="dk1"/>
                </a:solidFill>
                <a:latin typeface="Barlow Light"/>
                <a:ea typeface="Barlow Light"/>
                <a:cs typeface="Barlow Light"/>
                <a:sym typeface="Barlow Light"/>
              </a:defRPr>
            </a:lvl2pPr>
            <a:lvl3pPr marL="1371600" lvl="2" indent="-311150">
              <a:spcBef>
                <a:spcPts val="0"/>
              </a:spcBef>
              <a:spcAft>
                <a:spcPts val="0"/>
              </a:spcAft>
              <a:buClr>
                <a:schemeClr val="dk1"/>
              </a:buClr>
              <a:buSzPts val="1300"/>
              <a:buFont typeface="Barlow Light"/>
              <a:buChar char="■"/>
              <a:defRPr sz="1300">
                <a:solidFill>
                  <a:schemeClr val="dk1"/>
                </a:solidFill>
                <a:latin typeface="Barlow Light"/>
                <a:ea typeface="Barlow Light"/>
                <a:cs typeface="Barlow Light"/>
                <a:sym typeface="Barlow Light"/>
              </a:defRPr>
            </a:lvl3pPr>
            <a:lvl4pPr marL="1828800" lvl="3" indent="-304800">
              <a:spcBef>
                <a:spcPts val="0"/>
              </a:spcBef>
              <a:spcAft>
                <a:spcPts val="0"/>
              </a:spcAft>
              <a:buClr>
                <a:schemeClr val="dk1"/>
              </a:buClr>
              <a:buSzPts val="1200"/>
              <a:buFont typeface="Barlow Light"/>
              <a:buChar char="●"/>
              <a:defRPr sz="1200">
                <a:solidFill>
                  <a:schemeClr val="dk1"/>
                </a:solidFill>
                <a:latin typeface="Barlow Light"/>
                <a:ea typeface="Barlow Light"/>
                <a:cs typeface="Barlow Light"/>
                <a:sym typeface="Barlow Light"/>
              </a:defRPr>
            </a:lvl4pPr>
            <a:lvl5pPr marL="2286000" lvl="4" indent="-298450">
              <a:spcBef>
                <a:spcPts val="0"/>
              </a:spcBef>
              <a:spcAft>
                <a:spcPts val="0"/>
              </a:spcAft>
              <a:buClr>
                <a:schemeClr val="dk1"/>
              </a:buClr>
              <a:buSzPts val="1100"/>
              <a:buFont typeface="Barlow Light"/>
              <a:buChar char="○"/>
              <a:defRPr sz="1100">
                <a:solidFill>
                  <a:schemeClr val="dk1"/>
                </a:solidFill>
                <a:latin typeface="Barlow Light"/>
                <a:ea typeface="Barlow Light"/>
                <a:cs typeface="Barlow Light"/>
                <a:sym typeface="Barlow Light"/>
              </a:defRPr>
            </a:lvl5pPr>
            <a:lvl6pPr marL="2743200" lvl="5" indent="-292100">
              <a:spcBef>
                <a:spcPts val="0"/>
              </a:spcBef>
              <a:spcAft>
                <a:spcPts val="0"/>
              </a:spcAft>
              <a:buClr>
                <a:schemeClr val="dk1"/>
              </a:buClr>
              <a:buSzPts val="1000"/>
              <a:buFont typeface="Barlow Light"/>
              <a:buChar char="■"/>
              <a:defRPr sz="1000">
                <a:solidFill>
                  <a:schemeClr val="dk1"/>
                </a:solidFill>
                <a:latin typeface="Barlow Light"/>
                <a:ea typeface="Barlow Light"/>
                <a:cs typeface="Barlow Light"/>
                <a:sym typeface="Barlow Light"/>
              </a:defRPr>
            </a:lvl6pPr>
            <a:lvl7pPr marL="3200400" lvl="6" indent="-285750">
              <a:spcBef>
                <a:spcPts val="0"/>
              </a:spcBef>
              <a:spcAft>
                <a:spcPts val="0"/>
              </a:spcAft>
              <a:buClr>
                <a:schemeClr val="dk1"/>
              </a:buClr>
              <a:buSzPts val="900"/>
              <a:buFont typeface="Barlow Light"/>
              <a:buChar char="●"/>
              <a:defRPr sz="900">
                <a:solidFill>
                  <a:schemeClr val="dk1"/>
                </a:solidFill>
                <a:latin typeface="Barlow Light"/>
                <a:ea typeface="Barlow Light"/>
                <a:cs typeface="Barlow Light"/>
                <a:sym typeface="Barlow Light"/>
              </a:defRPr>
            </a:lvl7pPr>
            <a:lvl8pPr marL="3657600" lvl="7" indent="-279400">
              <a:spcBef>
                <a:spcPts val="0"/>
              </a:spcBef>
              <a:spcAft>
                <a:spcPts val="0"/>
              </a:spcAft>
              <a:buClr>
                <a:schemeClr val="dk1"/>
              </a:buClr>
              <a:buSzPts val="800"/>
              <a:buFont typeface="Barlow Light"/>
              <a:buChar char="○"/>
              <a:defRPr sz="800">
                <a:solidFill>
                  <a:schemeClr val="dk1"/>
                </a:solidFill>
                <a:latin typeface="Barlow Light"/>
                <a:ea typeface="Barlow Light"/>
                <a:cs typeface="Barlow Light"/>
                <a:sym typeface="Barlow Light"/>
              </a:defRPr>
            </a:lvl8pPr>
            <a:lvl9pPr marL="4114800" lvl="8" indent="-273050">
              <a:spcBef>
                <a:spcPts val="0"/>
              </a:spcBef>
              <a:spcAft>
                <a:spcPts val="0"/>
              </a:spcAft>
              <a:buClr>
                <a:schemeClr val="dk1"/>
              </a:buClr>
              <a:buSzPts val="700"/>
              <a:buFont typeface="Barlow Light"/>
              <a:buChar char="■"/>
              <a:defRPr sz="800">
                <a:solidFill>
                  <a:schemeClr val="dk1"/>
                </a:solidFill>
                <a:latin typeface="Barlow Light"/>
                <a:ea typeface="Barlow Light"/>
                <a:cs typeface="Barlow Light"/>
                <a:sym typeface="Barlow Light"/>
              </a:defRPr>
            </a:lvl9pPr>
          </a:lstStyle>
          <a:p>
            <a:endParaRPr/>
          </a:p>
        </p:txBody>
      </p:sp>
      <p:sp>
        <p:nvSpPr>
          <p:cNvPr id="53" name="Google Shape;53;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Barlow Light"/>
                <a:ea typeface="Barlow Light"/>
                <a:cs typeface="Barlow Light"/>
                <a:sym typeface="Barlow Light"/>
              </a:defRPr>
            </a:lvl1pPr>
            <a:lvl2pPr lvl="1" algn="r">
              <a:buNone/>
              <a:defRPr sz="1300">
                <a:solidFill>
                  <a:schemeClr val="dk1"/>
                </a:solidFill>
                <a:latin typeface="Barlow Light"/>
                <a:ea typeface="Barlow Light"/>
                <a:cs typeface="Barlow Light"/>
                <a:sym typeface="Barlow Light"/>
              </a:defRPr>
            </a:lvl2pPr>
            <a:lvl3pPr lvl="2" algn="r">
              <a:buNone/>
              <a:defRPr sz="1300">
                <a:solidFill>
                  <a:schemeClr val="dk1"/>
                </a:solidFill>
                <a:latin typeface="Barlow Light"/>
                <a:ea typeface="Barlow Light"/>
                <a:cs typeface="Barlow Light"/>
                <a:sym typeface="Barlow Light"/>
              </a:defRPr>
            </a:lvl3pPr>
            <a:lvl4pPr lvl="3" algn="r">
              <a:buNone/>
              <a:defRPr sz="1300">
                <a:solidFill>
                  <a:schemeClr val="dk1"/>
                </a:solidFill>
                <a:latin typeface="Barlow Light"/>
                <a:ea typeface="Barlow Light"/>
                <a:cs typeface="Barlow Light"/>
                <a:sym typeface="Barlow Light"/>
              </a:defRPr>
            </a:lvl4pPr>
            <a:lvl5pPr lvl="4" algn="r">
              <a:buNone/>
              <a:defRPr sz="1300">
                <a:solidFill>
                  <a:schemeClr val="dk1"/>
                </a:solidFill>
                <a:latin typeface="Barlow Light"/>
                <a:ea typeface="Barlow Light"/>
                <a:cs typeface="Barlow Light"/>
                <a:sym typeface="Barlow Light"/>
              </a:defRPr>
            </a:lvl5pPr>
            <a:lvl6pPr lvl="5" algn="r">
              <a:buNone/>
              <a:defRPr sz="1300">
                <a:solidFill>
                  <a:schemeClr val="dk1"/>
                </a:solidFill>
                <a:latin typeface="Barlow Light"/>
                <a:ea typeface="Barlow Light"/>
                <a:cs typeface="Barlow Light"/>
                <a:sym typeface="Barlow Light"/>
              </a:defRPr>
            </a:lvl6pPr>
            <a:lvl7pPr lvl="6" algn="r">
              <a:buNone/>
              <a:defRPr sz="1300">
                <a:solidFill>
                  <a:schemeClr val="dk1"/>
                </a:solidFill>
                <a:latin typeface="Barlow Light"/>
                <a:ea typeface="Barlow Light"/>
                <a:cs typeface="Barlow Light"/>
                <a:sym typeface="Barlow Light"/>
              </a:defRPr>
            </a:lvl7pPr>
            <a:lvl8pPr lvl="7" algn="r">
              <a:buNone/>
              <a:defRPr sz="1300">
                <a:solidFill>
                  <a:schemeClr val="dk1"/>
                </a:solidFill>
                <a:latin typeface="Barlow Light"/>
                <a:ea typeface="Barlow Light"/>
                <a:cs typeface="Barlow Light"/>
                <a:sym typeface="Barlow Light"/>
              </a:defRPr>
            </a:lvl8pPr>
            <a:lvl9pPr lvl="8" algn="r">
              <a:buNone/>
              <a:defRPr sz="1300">
                <a:solidFill>
                  <a:schemeClr val="dk1"/>
                </a:solidFill>
                <a:latin typeface="Barlow Light"/>
                <a:ea typeface="Barlow Light"/>
                <a:cs typeface="Barlow Light"/>
                <a:sym typeface="Barlow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hyperlink" Target="https://www.hud.gov/program_offices/fair_housing_equal_opp/fair_housing_rights_and_obligations" TargetMode="External"/><Relationship Id="rId7" Type="http://schemas.openxmlformats.org/officeDocument/2006/relationships/hyperlink" Target="https://www.consumerfinance.gov/"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hyperlink" Target="https://www.federalreserve.gov/consumerscommunities/cra_about.htm" TargetMode="External"/><Relationship Id="rId5" Type="http://schemas.openxmlformats.org/officeDocument/2006/relationships/hyperlink" Target="https://docs.google.com/document/d/1eTgd46oZStp_cT7ySRJ8fsUHYJmbI-GI14wGrARTV20/edit?usp=sharing" TargetMode="External"/><Relationship Id="rId4" Type="http://schemas.openxmlformats.org/officeDocument/2006/relationships/hyperlink" Target="https://uscode.house.gov/view.xhtml?req=granuleid%3AUSC-prelim-title15-chapter41-subchapter4&amp;edition=preli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hyperlink" Target="https://docs.google.com/document/d/1KcHkYmfk3VIK_9GzKQvljoHlKZcFGum7TeO_7Gn1chE/edit?usp=sharing" TargetMode="External"/><Relationship Id="rId11" Type="http://schemas.openxmlformats.org/officeDocument/2006/relationships/image" Target="../media/image22.png"/><Relationship Id="rId5" Type="http://schemas.openxmlformats.org/officeDocument/2006/relationships/image" Target="../media/image17.jpg"/><Relationship Id="rId10" Type="http://schemas.openxmlformats.org/officeDocument/2006/relationships/image" Target="../media/image21.png"/><Relationship Id="rId4" Type="http://schemas.openxmlformats.org/officeDocument/2006/relationships/image" Target="../media/image16.jp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hyperlink" Target="https://harlem.capital/" TargetMode="External"/><Relationship Id="rId2" Type="http://schemas.openxmlformats.org/officeDocument/2006/relationships/notesSlide" Target="../notesSlides/notesSlide24.xml"/><Relationship Id="rId1" Type="http://schemas.openxmlformats.org/officeDocument/2006/relationships/slideLayout" Target="../slideLayouts/slideLayout4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hyperlink" Target="https://faculty.haas.berkeley.edu/morse/research/papers/discrim.pdf" TargetMode="External"/><Relationship Id="rId2" Type="http://schemas.openxmlformats.org/officeDocument/2006/relationships/notesSlide" Target="../notesSlides/notesSlide25.xml"/><Relationship Id="rId1" Type="http://schemas.openxmlformats.org/officeDocument/2006/relationships/slideLayout" Target="../slideLayouts/slideLayout4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9"/>
          <p:cNvSpPr txBox="1">
            <a:spLocks noGrp="1"/>
          </p:cNvSpPr>
          <p:nvPr>
            <p:ph type="title"/>
          </p:nvPr>
        </p:nvSpPr>
        <p:spPr>
          <a:xfrm>
            <a:off x="632850" y="711775"/>
            <a:ext cx="7878300" cy="174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lt1"/>
              </a:buClr>
              <a:buSzPts val="1100"/>
              <a:buNone/>
            </a:pPr>
            <a:r>
              <a:rPr lang="en"/>
              <a:t>Discrimination and the Financial System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8"/>
          <p:cNvSpPr txBox="1">
            <a:spLocks noGrp="1"/>
          </p:cNvSpPr>
          <p:nvPr>
            <p:ph type="body" idx="1"/>
          </p:nvPr>
        </p:nvSpPr>
        <p:spPr>
          <a:xfrm>
            <a:off x="791150" y="738025"/>
            <a:ext cx="3918300" cy="22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30" name="Google Shape;430;p68"/>
          <p:cNvSpPr txBox="1">
            <a:spLocks noGrp="1"/>
          </p:cNvSpPr>
          <p:nvPr>
            <p:ph type="subTitle" idx="2"/>
          </p:nvPr>
        </p:nvSpPr>
        <p:spPr>
          <a:xfrm>
            <a:off x="791150" y="522625"/>
            <a:ext cx="3918300" cy="21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431" name="Google Shape;431;p68"/>
          <p:cNvPicPr preferRelativeResize="0"/>
          <p:nvPr/>
        </p:nvPicPr>
        <p:blipFill>
          <a:blip r:embed="rId3">
            <a:alphaModFix/>
          </a:blip>
          <a:stretch>
            <a:fillRect/>
          </a:stretch>
        </p:blipFill>
        <p:spPr>
          <a:xfrm>
            <a:off x="0" y="162425"/>
            <a:ext cx="9061425" cy="49058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9"/>
          <p:cNvSpPr txBox="1">
            <a:spLocks noGrp="1"/>
          </p:cNvSpPr>
          <p:nvPr>
            <p:ph type="body" idx="1"/>
          </p:nvPr>
        </p:nvSpPr>
        <p:spPr>
          <a:xfrm>
            <a:off x="791150" y="738025"/>
            <a:ext cx="3918300" cy="22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37" name="Google Shape;437;p69"/>
          <p:cNvSpPr txBox="1">
            <a:spLocks noGrp="1"/>
          </p:cNvSpPr>
          <p:nvPr>
            <p:ph type="subTitle" idx="2"/>
          </p:nvPr>
        </p:nvSpPr>
        <p:spPr>
          <a:xfrm>
            <a:off x="791150" y="522625"/>
            <a:ext cx="3918300" cy="21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438" name="Google Shape;438;p69"/>
          <p:cNvPicPr preferRelativeResize="0"/>
          <p:nvPr/>
        </p:nvPicPr>
        <p:blipFill>
          <a:blip r:embed="rId3">
            <a:alphaModFix/>
          </a:blip>
          <a:stretch>
            <a:fillRect/>
          </a:stretch>
        </p:blipFill>
        <p:spPr>
          <a:xfrm>
            <a:off x="231600" y="92438"/>
            <a:ext cx="8680800" cy="4958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0"/>
          <p:cNvSpPr txBox="1">
            <a:spLocks noGrp="1"/>
          </p:cNvSpPr>
          <p:nvPr>
            <p:ph type="body" idx="1"/>
          </p:nvPr>
        </p:nvSpPr>
        <p:spPr>
          <a:xfrm>
            <a:off x="791150" y="738025"/>
            <a:ext cx="3918300" cy="22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444" name="Google Shape;444;p70"/>
          <p:cNvPicPr preferRelativeResize="0"/>
          <p:nvPr/>
        </p:nvPicPr>
        <p:blipFill>
          <a:blip r:embed="rId3">
            <a:alphaModFix/>
          </a:blip>
          <a:stretch>
            <a:fillRect/>
          </a:stretch>
        </p:blipFill>
        <p:spPr>
          <a:xfrm>
            <a:off x="2044875" y="0"/>
            <a:ext cx="5054249" cy="50542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1"/>
          <p:cNvSpPr txBox="1">
            <a:spLocks noGrp="1"/>
          </p:cNvSpPr>
          <p:nvPr>
            <p:ph type="body" idx="5"/>
          </p:nvPr>
        </p:nvSpPr>
        <p:spPr>
          <a:xfrm>
            <a:off x="480425" y="627825"/>
            <a:ext cx="4878300" cy="37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(Specific to this lesson)</a:t>
            </a:r>
            <a:endParaRPr/>
          </a:p>
        </p:txBody>
      </p:sp>
      <p:sp>
        <p:nvSpPr>
          <p:cNvPr id="450" name="Google Shape;450;p71"/>
          <p:cNvSpPr txBox="1">
            <a:spLocks noGrp="1"/>
          </p:cNvSpPr>
          <p:nvPr>
            <p:ph type="title"/>
          </p:nvPr>
        </p:nvSpPr>
        <p:spPr>
          <a:xfrm>
            <a:off x="702825" y="1171787"/>
            <a:ext cx="2038800" cy="37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Banking </a:t>
            </a:r>
            <a:endParaRPr/>
          </a:p>
        </p:txBody>
      </p:sp>
      <p:sp>
        <p:nvSpPr>
          <p:cNvPr id="451" name="Google Shape;451;p71"/>
          <p:cNvSpPr txBox="1">
            <a:spLocks noGrp="1"/>
          </p:cNvSpPr>
          <p:nvPr>
            <p:ph type="title" idx="2"/>
          </p:nvPr>
        </p:nvSpPr>
        <p:spPr>
          <a:xfrm>
            <a:off x="702825" y="1970938"/>
            <a:ext cx="20388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Credit </a:t>
            </a:r>
            <a:endParaRPr/>
          </a:p>
        </p:txBody>
      </p:sp>
      <p:sp>
        <p:nvSpPr>
          <p:cNvPr id="452" name="Google Shape;452;p71"/>
          <p:cNvSpPr txBox="1">
            <a:spLocks noGrp="1"/>
          </p:cNvSpPr>
          <p:nvPr>
            <p:ph type="title" idx="3"/>
          </p:nvPr>
        </p:nvSpPr>
        <p:spPr>
          <a:xfrm>
            <a:off x="702825" y="2790141"/>
            <a:ext cx="20388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Investment</a:t>
            </a:r>
            <a:endParaRPr/>
          </a:p>
        </p:txBody>
      </p:sp>
      <p:sp>
        <p:nvSpPr>
          <p:cNvPr id="453" name="Google Shape;453;p71"/>
          <p:cNvSpPr txBox="1">
            <a:spLocks noGrp="1"/>
          </p:cNvSpPr>
          <p:nvPr>
            <p:ph type="title" idx="4"/>
          </p:nvPr>
        </p:nvSpPr>
        <p:spPr>
          <a:xfrm>
            <a:off x="702825" y="3621125"/>
            <a:ext cx="20388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Insurance</a:t>
            </a:r>
            <a:endParaRPr/>
          </a:p>
        </p:txBody>
      </p:sp>
      <p:sp>
        <p:nvSpPr>
          <p:cNvPr id="454" name="Google Shape;454;p71"/>
          <p:cNvSpPr txBox="1">
            <a:spLocks noGrp="1"/>
          </p:cNvSpPr>
          <p:nvPr>
            <p:ph type="title" idx="4294967295"/>
          </p:nvPr>
        </p:nvSpPr>
        <p:spPr>
          <a:xfrm>
            <a:off x="3435929" y="1022400"/>
            <a:ext cx="4810200" cy="703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Checking accounts (personal and business)</a:t>
            </a:r>
            <a:endParaRPr sz="1100">
              <a:solidFill>
                <a:schemeClr val="lt1"/>
              </a:solidFill>
              <a:latin typeface="Barlow Light"/>
              <a:ea typeface="Barlow Light"/>
              <a:cs typeface="Barlow Light"/>
              <a:sym typeface="Barlow Light"/>
            </a:endParaRPr>
          </a:p>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Savings accounts</a:t>
            </a:r>
            <a:endParaRPr sz="1100">
              <a:solidFill>
                <a:schemeClr val="lt1"/>
              </a:solidFill>
              <a:latin typeface="Barlow Light"/>
              <a:ea typeface="Barlow Light"/>
              <a:cs typeface="Barlow Light"/>
              <a:sym typeface="Barlow Light"/>
            </a:endParaRPr>
          </a:p>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Cash services</a:t>
            </a:r>
            <a:endParaRPr sz="1100">
              <a:solidFill>
                <a:schemeClr val="lt1"/>
              </a:solidFill>
              <a:latin typeface="Barlow Light"/>
              <a:ea typeface="Barlow Light"/>
              <a:cs typeface="Barlow Light"/>
              <a:sym typeface="Barlow Light"/>
            </a:endParaRPr>
          </a:p>
        </p:txBody>
      </p:sp>
      <p:sp>
        <p:nvSpPr>
          <p:cNvPr id="455" name="Google Shape;455;p71"/>
          <p:cNvSpPr txBox="1">
            <a:spLocks noGrp="1"/>
          </p:cNvSpPr>
          <p:nvPr>
            <p:ph type="title" idx="4294967295"/>
          </p:nvPr>
        </p:nvSpPr>
        <p:spPr>
          <a:xfrm>
            <a:off x="3435928" y="1899642"/>
            <a:ext cx="4810200" cy="5340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Personal loans</a:t>
            </a:r>
            <a:endParaRPr sz="1100">
              <a:solidFill>
                <a:schemeClr val="lt1"/>
              </a:solidFill>
              <a:latin typeface="Barlow Light"/>
              <a:ea typeface="Barlow Light"/>
              <a:cs typeface="Barlow Light"/>
              <a:sym typeface="Barlow Light"/>
            </a:endParaRPr>
          </a:p>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Business loans</a:t>
            </a:r>
            <a:endParaRPr sz="1100">
              <a:solidFill>
                <a:schemeClr val="lt1"/>
              </a:solidFill>
              <a:latin typeface="Barlow Light"/>
              <a:ea typeface="Barlow Light"/>
              <a:cs typeface="Barlow Light"/>
              <a:sym typeface="Barlow Light"/>
            </a:endParaRPr>
          </a:p>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Accurate credit history</a:t>
            </a:r>
            <a:endParaRPr sz="1100">
              <a:solidFill>
                <a:schemeClr val="lt1"/>
              </a:solidFill>
              <a:latin typeface="Barlow Light"/>
              <a:ea typeface="Barlow Light"/>
              <a:cs typeface="Barlow Light"/>
              <a:sym typeface="Barlow Light"/>
            </a:endParaRPr>
          </a:p>
        </p:txBody>
      </p:sp>
      <p:sp>
        <p:nvSpPr>
          <p:cNvPr id="456" name="Google Shape;456;p71"/>
          <p:cNvSpPr txBox="1">
            <a:spLocks noGrp="1"/>
          </p:cNvSpPr>
          <p:nvPr>
            <p:ph type="title" idx="4294967295"/>
          </p:nvPr>
        </p:nvSpPr>
        <p:spPr>
          <a:xfrm>
            <a:off x="3433500" y="2757516"/>
            <a:ext cx="4810200" cy="3264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Retail stock/bond trading</a:t>
            </a:r>
            <a:endParaRPr sz="1100">
              <a:solidFill>
                <a:schemeClr val="lt1"/>
              </a:solidFill>
              <a:latin typeface="Barlow Light"/>
              <a:ea typeface="Barlow Light"/>
              <a:cs typeface="Barlow Light"/>
              <a:sym typeface="Barlow Light"/>
            </a:endParaRPr>
          </a:p>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Commercial help with IPOs or Corporate bonds</a:t>
            </a:r>
            <a:endParaRPr sz="1100">
              <a:solidFill>
                <a:schemeClr val="lt1"/>
              </a:solidFill>
              <a:latin typeface="Barlow Light"/>
              <a:ea typeface="Barlow Light"/>
              <a:cs typeface="Barlow Light"/>
              <a:sym typeface="Barlow Light"/>
            </a:endParaRPr>
          </a:p>
        </p:txBody>
      </p:sp>
      <p:sp>
        <p:nvSpPr>
          <p:cNvPr id="457" name="Google Shape;457;p71"/>
          <p:cNvSpPr txBox="1">
            <a:spLocks noGrp="1"/>
          </p:cNvSpPr>
          <p:nvPr>
            <p:ph type="title" idx="4294967295"/>
          </p:nvPr>
        </p:nvSpPr>
        <p:spPr>
          <a:xfrm>
            <a:off x="3435925" y="3601500"/>
            <a:ext cx="4810200" cy="3153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Personal and business asset protection</a:t>
            </a:r>
            <a:endParaRPr sz="1100">
              <a:solidFill>
                <a:schemeClr val="lt1"/>
              </a:solidFill>
              <a:latin typeface="Barlow Light"/>
              <a:ea typeface="Barlow Light"/>
              <a:cs typeface="Barlow Light"/>
              <a:sym typeface="Barlow Light"/>
            </a:endParaRPr>
          </a:p>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Life insurance</a:t>
            </a:r>
            <a:endParaRPr sz="1100">
              <a:solidFill>
                <a:schemeClr val="lt1"/>
              </a:solidFill>
              <a:latin typeface="Barlow Light"/>
              <a:ea typeface="Barlow Light"/>
              <a:cs typeface="Barlow Light"/>
              <a:sym typeface="Barlow Light"/>
            </a:endParaRPr>
          </a:p>
        </p:txBody>
      </p:sp>
      <p:cxnSp>
        <p:nvCxnSpPr>
          <p:cNvPr id="458" name="Google Shape;458;p71"/>
          <p:cNvCxnSpPr/>
          <p:nvPr/>
        </p:nvCxnSpPr>
        <p:spPr>
          <a:xfrm>
            <a:off x="791150" y="967625"/>
            <a:ext cx="7455600" cy="0"/>
          </a:xfrm>
          <a:prstGeom prst="straightConnector1">
            <a:avLst/>
          </a:prstGeom>
          <a:noFill/>
          <a:ln w="9525" cap="flat" cmpd="sng">
            <a:solidFill>
              <a:schemeClr val="dk2"/>
            </a:solidFill>
            <a:prstDash val="solid"/>
            <a:round/>
            <a:headEnd type="none" w="med" len="med"/>
            <a:tailEnd type="none" w="med" len="med"/>
          </a:ln>
        </p:spPr>
      </p:cxnSp>
      <p:cxnSp>
        <p:nvCxnSpPr>
          <p:cNvPr id="459" name="Google Shape;459;p71"/>
          <p:cNvCxnSpPr/>
          <p:nvPr/>
        </p:nvCxnSpPr>
        <p:spPr>
          <a:xfrm>
            <a:off x="791150" y="1780984"/>
            <a:ext cx="7455600" cy="0"/>
          </a:xfrm>
          <a:prstGeom prst="straightConnector1">
            <a:avLst/>
          </a:prstGeom>
          <a:noFill/>
          <a:ln w="9525" cap="flat" cmpd="sng">
            <a:solidFill>
              <a:schemeClr val="dk2"/>
            </a:solidFill>
            <a:prstDash val="solid"/>
            <a:round/>
            <a:headEnd type="none" w="med" len="med"/>
            <a:tailEnd type="none" w="med" len="med"/>
          </a:ln>
        </p:spPr>
      </p:cxnSp>
      <p:cxnSp>
        <p:nvCxnSpPr>
          <p:cNvPr id="460" name="Google Shape;460;p71"/>
          <p:cNvCxnSpPr/>
          <p:nvPr/>
        </p:nvCxnSpPr>
        <p:spPr>
          <a:xfrm>
            <a:off x="791150" y="2607073"/>
            <a:ext cx="7455600" cy="0"/>
          </a:xfrm>
          <a:prstGeom prst="straightConnector1">
            <a:avLst/>
          </a:prstGeom>
          <a:noFill/>
          <a:ln w="9525" cap="flat" cmpd="sng">
            <a:solidFill>
              <a:schemeClr val="dk2"/>
            </a:solidFill>
            <a:prstDash val="solid"/>
            <a:round/>
            <a:headEnd type="none" w="med" len="med"/>
            <a:tailEnd type="none" w="med" len="med"/>
          </a:ln>
        </p:spPr>
      </p:cxnSp>
      <p:cxnSp>
        <p:nvCxnSpPr>
          <p:cNvPr id="461" name="Google Shape;461;p71"/>
          <p:cNvCxnSpPr/>
          <p:nvPr/>
        </p:nvCxnSpPr>
        <p:spPr>
          <a:xfrm>
            <a:off x="791150" y="3407778"/>
            <a:ext cx="7455600" cy="0"/>
          </a:xfrm>
          <a:prstGeom prst="straightConnector1">
            <a:avLst/>
          </a:prstGeom>
          <a:noFill/>
          <a:ln w="9525" cap="flat" cmpd="sng">
            <a:solidFill>
              <a:schemeClr val="dk2"/>
            </a:solidFill>
            <a:prstDash val="solid"/>
            <a:round/>
            <a:headEnd type="none" w="med" len="med"/>
            <a:tailEnd type="none" w="med" len="med"/>
          </a:ln>
        </p:spPr>
      </p:cxnSp>
      <p:cxnSp>
        <p:nvCxnSpPr>
          <p:cNvPr id="462" name="Google Shape;462;p71"/>
          <p:cNvCxnSpPr/>
          <p:nvPr/>
        </p:nvCxnSpPr>
        <p:spPr>
          <a:xfrm>
            <a:off x="702825" y="4221175"/>
            <a:ext cx="7455600" cy="0"/>
          </a:xfrm>
          <a:prstGeom prst="straightConnector1">
            <a:avLst/>
          </a:prstGeom>
          <a:noFill/>
          <a:ln w="9525" cap="flat" cmpd="sng">
            <a:solidFill>
              <a:schemeClr val="dk2"/>
            </a:solidFill>
            <a:prstDash val="solid"/>
            <a:round/>
            <a:headEnd type="none" w="med" len="med"/>
            <a:tailEnd type="none" w="med" len="med"/>
          </a:ln>
        </p:spPr>
      </p:cxnSp>
      <p:sp>
        <p:nvSpPr>
          <p:cNvPr id="463" name="Google Shape;463;p71"/>
          <p:cNvSpPr txBox="1">
            <a:spLocks noGrp="1"/>
          </p:cNvSpPr>
          <p:nvPr>
            <p:ph type="subTitle" idx="1"/>
          </p:nvPr>
        </p:nvSpPr>
        <p:spPr>
          <a:xfrm>
            <a:off x="480426" y="290625"/>
            <a:ext cx="4367700" cy="33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Components of the “Financial System”</a:t>
            </a:r>
            <a:endParaRPr/>
          </a:p>
        </p:txBody>
      </p:sp>
      <p:sp>
        <p:nvSpPr>
          <p:cNvPr id="464" name="Google Shape;464;p71"/>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465" name="Google Shape;465;p71"/>
          <p:cNvSpPr txBox="1">
            <a:spLocks noGrp="1"/>
          </p:cNvSpPr>
          <p:nvPr>
            <p:ph type="title" idx="4"/>
          </p:nvPr>
        </p:nvSpPr>
        <p:spPr>
          <a:xfrm>
            <a:off x="702829" y="4372850"/>
            <a:ext cx="2673300" cy="3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Financial Advisory Services</a:t>
            </a:r>
            <a:endParaRPr/>
          </a:p>
        </p:txBody>
      </p:sp>
      <p:sp>
        <p:nvSpPr>
          <p:cNvPr id="466" name="Google Shape;466;p71"/>
          <p:cNvSpPr txBox="1">
            <a:spLocks noGrp="1"/>
          </p:cNvSpPr>
          <p:nvPr>
            <p:ph type="title" idx="4294967295"/>
          </p:nvPr>
        </p:nvSpPr>
        <p:spPr>
          <a:xfrm>
            <a:off x="3433488" y="4256363"/>
            <a:ext cx="4810200" cy="3153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Wealth management</a:t>
            </a:r>
            <a:endParaRPr sz="1100">
              <a:solidFill>
                <a:schemeClr val="lt1"/>
              </a:solidFill>
              <a:latin typeface="Barlow Light"/>
              <a:ea typeface="Barlow Light"/>
              <a:cs typeface="Barlow Light"/>
              <a:sym typeface="Barlow Light"/>
            </a:endParaRPr>
          </a:p>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Retirement Planning</a:t>
            </a:r>
            <a:endParaRPr sz="1100">
              <a:solidFill>
                <a:schemeClr val="lt1"/>
              </a:solidFill>
              <a:latin typeface="Barlow Light"/>
              <a:ea typeface="Barlow Light"/>
              <a:cs typeface="Barlow Light"/>
              <a:sym typeface="Barlow Light"/>
            </a:endParaRPr>
          </a:p>
          <a:p>
            <a:pPr marL="457200" lvl="0" indent="-298450" algn="l" rtl="0">
              <a:spcBef>
                <a:spcPts val="0"/>
              </a:spcBef>
              <a:spcAft>
                <a:spcPts val="0"/>
              </a:spcAft>
              <a:buClr>
                <a:schemeClr val="lt1"/>
              </a:buClr>
              <a:buSzPts val="1100"/>
              <a:buFont typeface="Barlow Light"/>
              <a:buChar char="●"/>
            </a:pPr>
            <a:r>
              <a:rPr lang="en" sz="1100">
                <a:solidFill>
                  <a:schemeClr val="lt1"/>
                </a:solidFill>
                <a:latin typeface="Barlow Light"/>
                <a:ea typeface="Barlow Light"/>
                <a:cs typeface="Barlow Light"/>
                <a:sym typeface="Barlow Light"/>
              </a:rPr>
              <a:t>Tax help</a:t>
            </a:r>
            <a:endParaRPr sz="1100">
              <a:solidFill>
                <a:schemeClr val="lt1"/>
              </a:solidFill>
              <a:latin typeface="Barlow Light"/>
              <a:ea typeface="Barlow Light"/>
              <a:cs typeface="Barlow Light"/>
              <a:sym typeface="Barlow Light"/>
            </a:endParaRPr>
          </a:p>
        </p:txBody>
      </p:sp>
      <p:cxnSp>
        <p:nvCxnSpPr>
          <p:cNvPr id="467" name="Google Shape;467;p71"/>
          <p:cNvCxnSpPr/>
          <p:nvPr/>
        </p:nvCxnSpPr>
        <p:spPr>
          <a:xfrm>
            <a:off x="702813" y="4911225"/>
            <a:ext cx="74556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2"/>
          <p:cNvSpPr txBox="1">
            <a:spLocks noGrp="1"/>
          </p:cNvSpPr>
          <p:nvPr>
            <p:ph type="title"/>
          </p:nvPr>
        </p:nvSpPr>
        <p:spPr>
          <a:xfrm>
            <a:off x="697350" y="3087700"/>
            <a:ext cx="7749300" cy="86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Who is affected and how?</a:t>
            </a:r>
            <a:endParaRPr/>
          </a:p>
        </p:txBody>
      </p:sp>
      <p:sp>
        <p:nvSpPr>
          <p:cNvPr id="473" name="Google Shape;473;p72"/>
          <p:cNvSpPr txBox="1">
            <a:spLocks noGrp="1"/>
          </p:cNvSpPr>
          <p:nvPr>
            <p:ph type="title" idx="2"/>
          </p:nvPr>
        </p:nvSpPr>
        <p:spPr>
          <a:xfrm>
            <a:off x="3278250" y="1194450"/>
            <a:ext cx="2587500" cy="184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3"/>
          <p:cNvSpPr txBox="1">
            <a:spLocks noGrp="1"/>
          </p:cNvSpPr>
          <p:nvPr>
            <p:ph type="subTitle" idx="1"/>
          </p:nvPr>
        </p:nvSpPr>
        <p:spPr>
          <a:xfrm>
            <a:off x="480420" y="290626"/>
            <a:ext cx="3592200" cy="33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Were you denied?</a:t>
            </a:r>
            <a:endParaRPr/>
          </a:p>
        </p:txBody>
      </p:sp>
      <p:sp>
        <p:nvSpPr>
          <p:cNvPr id="479" name="Google Shape;479;p73"/>
          <p:cNvSpPr txBox="1">
            <a:spLocks noGrp="1"/>
          </p:cNvSpPr>
          <p:nvPr>
            <p:ph type="body" idx="2"/>
          </p:nvPr>
        </p:nvSpPr>
        <p:spPr>
          <a:xfrm>
            <a:off x="480425" y="627825"/>
            <a:ext cx="8585700" cy="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Everyone who thinks they should have access to the financial system stand up. As a group of people displays on the screen, you will have a seat if it applies to you.</a:t>
            </a:r>
            <a:endParaRPr/>
          </a:p>
        </p:txBody>
      </p:sp>
      <p:sp>
        <p:nvSpPr>
          <p:cNvPr id="480" name="Google Shape;480;p73"/>
          <p:cNvSpPr txBox="1"/>
          <p:nvPr/>
        </p:nvSpPr>
        <p:spPr>
          <a:xfrm>
            <a:off x="5279375" y="1911125"/>
            <a:ext cx="3237600" cy="1094700"/>
          </a:xfrm>
          <a:prstGeom prst="rect">
            <a:avLst/>
          </a:prstGeom>
          <a:noFill/>
          <a:ln>
            <a:noFill/>
          </a:ln>
        </p:spPr>
        <p:txBody>
          <a:bodyPr spcFirstLastPara="1" wrap="square" lIns="0" tIns="0" rIns="182850" bIns="182850" anchor="t" anchorCtr="0">
            <a:noAutofit/>
          </a:bodyPr>
          <a:lstStyle/>
          <a:p>
            <a:pPr marL="0" lvl="0" indent="0" algn="l" rtl="0">
              <a:lnSpc>
                <a:spcPct val="115000"/>
              </a:lnSpc>
              <a:spcBef>
                <a:spcPts val="0"/>
              </a:spcBef>
              <a:spcAft>
                <a:spcPts val="0"/>
              </a:spcAft>
              <a:buNone/>
            </a:pPr>
            <a:r>
              <a:rPr lang="en" sz="1100">
                <a:solidFill>
                  <a:schemeClr val="lt1"/>
                </a:solidFill>
                <a:latin typeface="Barlow Light"/>
                <a:ea typeface="Barlow Light"/>
                <a:cs typeface="Barlow Light"/>
                <a:sym typeface="Barlow Light"/>
              </a:rPr>
              <a:t>In the mid-19th century, many Irish immigrants in New York City faced significant discrimination from established financial institutions, which were often unwilling to provide them with banking services. </a:t>
            </a:r>
            <a:endParaRPr sz="1100">
              <a:solidFill>
                <a:schemeClr val="lt1"/>
              </a:solidFill>
              <a:latin typeface="Barlow Light"/>
              <a:ea typeface="Barlow Light"/>
              <a:cs typeface="Barlow Light"/>
              <a:sym typeface="Barlow Light"/>
            </a:endParaRPr>
          </a:p>
          <a:p>
            <a:pPr marL="0" lvl="0" indent="0" algn="l" rtl="0">
              <a:lnSpc>
                <a:spcPct val="115000"/>
              </a:lnSpc>
              <a:spcBef>
                <a:spcPts val="2400"/>
              </a:spcBef>
              <a:spcAft>
                <a:spcPts val="0"/>
              </a:spcAft>
              <a:buNone/>
            </a:pPr>
            <a:endParaRPr sz="1100">
              <a:solidFill>
                <a:schemeClr val="lt1"/>
              </a:solidFill>
              <a:latin typeface="Barlow Light"/>
              <a:ea typeface="Barlow Light"/>
              <a:cs typeface="Barlow Light"/>
              <a:sym typeface="Barlow Light"/>
            </a:endParaRPr>
          </a:p>
          <a:p>
            <a:pPr marL="0" lvl="0" indent="0" algn="l" rtl="0">
              <a:lnSpc>
                <a:spcPct val="115000"/>
              </a:lnSpc>
              <a:spcBef>
                <a:spcPts val="2400"/>
              </a:spcBef>
              <a:spcAft>
                <a:spcPts val="2400"/>
              </a:spcAft>
              <a:buNone/>
            </a:pPr>
            <a:endParaRPr sz="1100">
              <a:solidFill>
                <a:schemeClr val="lt1"/>
              </a:solidFill>
              <a:latin typeface="Barlow Light"/>
              <a:ea typeface="Barlow Light"/>
              <a:cs typeface="Barlow Light"/>
              <a:sym typeface="Barlow Light"/>
            </a:endParaRPr>
          </a:p>
        </p:txBody>
      </p:sp>
      <p:sp>
        <p:nvSpPr>
          <p:cNvPr id="481" name="Google Shape;481;p73"/>
          <p:cNvSpPr txBox="1"/>
          <p:nvPr/>
        </p:nvSpPr>
        <p:spPr>
          <a:xfrm>
            <a:off x="5279375" y="1576475"/>
            <a:ext cx="3401700" cy="34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3200"/>
              </a:spcAft>
              <a:buNone/>
            </a:pPr>
            <a:r>
              <a:rPr lang="en">
                <a:solidFill>
                  <a:schemeClr val="lt1"/>
                </a:solidFill>
                <a:latin typeface="Hepta Slab Medium"/>
                <a:ea typeface="Hepta Slab Medium"/>
                <a:cs typeface="Hepta Slab Medium"/>
                <a:sym typeface="Hepta Slab Medium"/>
              </a:rPr>
              <a:t>MINORITIES &amp; IMMIGRANTS</a:t>
            </a:r>
            <a:endParaRPr>
              <a:solidFill>
                <a:schemeClr val="lt1"/>
              </a:solidFill>
              <a:latin typeface="Hepta Slab Medium"/>
              <a:ea typeface="Hepta Slab Medium"/>
              <a:cs typeface="Hepta Slab Medium"/>
              <a:sym typeface="Hepta Slab Medium"/>
            </a:endParaRPr>
          </a:p>
        </p:txBody>
      </p:sp>
      <p:sp>
        <p:nvSpPr>
          <p:cNvPr id="482" name="Google Shape;482;p73"/>
          <p:cNvSpPr txBox="1"/>
          <p:nvPr/>
        </p:nvSpPr>
        <p:spPr>
          <a:xfrm>
            <a:off x="5279375" y="3830075"/>
            <a:ext cx="3786600" cy="970500"/>
          </a:xfrm>
          <a:prstGeom prst="rect">
            <a:avLst/>
          </a:prstGeom>
          <a:noFill/>
          <a:ln>
            <a:noFill/>
          </a:ln>
        </p:spPr>
        <p:txBody>
          <a:bodyPr spcFirstLastPara="1" wrap="square" lIns="0" tIns="0" rIns="182850" bIns="182850" anchor="t" anchorCtr="0">
            <a:noAutofit/>
          </a:bodyPr>
          <a:lstStyle/>
          <a:p>
            <a:pPr marL="0" lvl="0" indent="0" algn="l" rtl="0">
              <a:lnSpc>
                <a:spcPct val="115000"/>
              </a:lnSpc>
              <a:spcBef>
                <a:spcPts val="0"/>
              </a:spcBef>
              <a:spcAft>
                <a:spcPts val="0"/>
              </a:spcAft>
              <a:buNone/>
            </a:pPr>
            <a:r>
              <a:rPr lang="en" sz="1100">
                <a:solidFill>
                  <a:schemeClr val="lt1"/>
                </a:solidFill>
                <a:latin typeface="Barlow Light"/>
                <a:ea typeface="Barlow Light"/>
                <a:cs typeface="Barlow Light"/>
                <a:sym typeface="Barlow Light"/>
              </a:rPr>
              <a:t>In the 19th century and early 20th century, many private banks in the U.S. were closely linked with mainstream Protestant church leaders. Members of other denominations, particularly Catholics, Jews, and other non-Protestants, sometimes found it challenging to secure loans or business credit with favorable terms. </a:t>
            </a:r>
            <a:endParaRPr sz="1100">
              <a:solidFill>
                <a:schemeClr val="lt1"/>
              </a:solidFill>
              <a:latin typeface="Barlow Light"/>
              <a:ea typeface="Barlow Light"/>
              <a:cs typeface="Barlow Light"/>
              <a:sym typeface="Barlow Light"/>
            </a:endParaRPr>
          </a:p>
          <a:p>
            <a:pPr marL="0" lvl="0" indent="0" algn="l" rtl="0">
              <a:lnSpc>
                <a:spcPct val="115000"/>
              </a:lnSpc>
              <a:spcBef>
                <a:spcPts val="2400"/>
              </a:spcBef>
              <a:spcAft>
                <a:spcPts val="0"/>
              </a:spcAft>
              <a:buNone/>
            </a:pPr>
            <a:endParaRPr sz="1100">
              <a:solidFill>
                <a:schemeClr val="lt1"/>
              </a:solidFill>
              <a:latin typeface="Barlow Light"/>
              <a:ea typeface="Barlow Light"/>
              <a:cs typeface="Barlow Light"/>
              <a:sym typeface="Barlow Light"/>
            </a:endParaRPr>
          </a:p>
          <a:p>
            <a:pPr marL="0" lvl="0" indent="0" algn="l" rtl="0">
              <a:lnSpc>
                <a:spcPct val="115000"/>
              </a:lnSpc>
              <a:spcBef>
                <a:spcPts val="2400"/>
              </a:spcBef>
              <a:spcAft>
                <a:spcPts val="0"/>
              </a:spcAft>
              <a:buNone/>
            </a:pPr>
            <a:endParaRPr sz="1100">
              <a:solidFill>
                <a:schemeClr val="lt1"/>
              </a:solidFill>
              <a:latin typeface="Barlow Light"/>
              <a:ea typeface="Barlow Light"/>
              <a:cs typeface="Barlow Light"/>
              <a:sym typeface="Barlow Light"/>
            </a:endParaRPr>
          </a:p>
          <a:p>
            <a:pPr marL="0" lvl="0" indent="0" algn="l" rtl="0">
              <a:lnSpc>
                <a:spcPct val="115000"/>
              </a:lnSpc>
              <a:spcBef>
                <a:spcPts val="2400"/>
              </a:spcBef>
              <a:spcAft>
                <a:spcPts val="2400"/>
              </a:spcAft>
              <a:buNone/>
            </a:pPr>
            <a:endParaRPr sz="1100">
              <a:solidFill>
                <a:schemeClr val="lt1"/>
              </a:solidFill>
              <a:latin typeface="Barlow Light"/>
              <a:ea typeface="Barlow Light"/>
              <a:cs typeface="Barlow Light"/>
              <a:sym typeface="Barlow Light"/>
            </a:endParaRPr>
          </a:p>
        </p:txBody>
      </p:sp>
      <p:sp>
        <p:nvSpPr>
          <p:cNvPr id="483" name="Google Shape;483;p73"/>
          <p:cNvSpPr txBox="1"/>
          <p:nvPr/>
        </p:nvSpPr>
        <p:spPr>
          <a:xfrm>
            <a:off x="4857175" y="3495400"/>
            <a:ext cx="4209000" cy="34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3200"/>
              </a:spcAft>
              <a:buNone/>
            </a:pPr>
            <a:r>
              <a:rPr lang="en">
                <a:solidFill>
                  <a:schemeClr val="lt1"/>
                </a:solidFill>
                <a:latin typeface="Hepta Slab Medium"/>
                <a:ea typeface="Hepta Slab Medium"/>
                <a:cs typeface="Hepta Slab Medium"/>
                <a:sym typeface="Hepta Slab Medium"/>
              </a:rPr>
              <a:t>NON-EPISCOPALIAN CHURCH MEMBERS</a:t>
            </a:r>
            <a:endParaRPr>
              <a:solidFill>
                <a:schemeClr val="lt1"/>
              </a:solidFill>
              <a:latin typeface="Hepta Slab Medium"/>
              <a:ea typeface="Hepta Slab Medium"/>
              <a:cs typeface="Hepta Slab Medium"/>
              <a:sym typeface="Hepta Slab Medium"/>
            </a:endParaRPr>
          </a:p>
        </p:txBody>
      </p:sp>
      <p:sp>
        <p:nvSpPr>
          <p:cNvPr id="484" name="Google Shape;484;p73"/>
          <p:cNvSpPr txBox="1"/>
          <p:nvPr/>
        </p:nvSpPr>
        <p:spPr>
          <a:xfrm>
            <a:off x="791150" y="1911125"/>
            <a:ext cx="3662100" cy="871500"/>
          </a:xfrm>
          <a:prstGeom prst="rect">
            <a:avLst/>
          </a:prstGeom>
          <a:noFill/>
          <a:ln>
            <a:noFill/>
          </a:ln>
        </p:spPr>
        <p:txBody>
          <a:bodyPr spcFirstLastPara="1" wrap="square" lIns="0" tIns="0" rIns="182850" bIns="182850" anchor="t" anchorCtr="0">
            <a:noAutofit/>
          </a:bodyPr>
          <a:lstStyle/>
          <a:p>
            <a:pPr marL="0" lvl="0" indent="0" algn="l" rtl="0">
              <a:lnSpc>
                <a:spcPct val="115000"/>
              </a:lnSpc>
              <a:spcBef>
                <a:spcPts val="0"/>
              </a:spcBef>
              <a:spcAft>
                <a:spcPts val="0"/>
              </a:spcAft>
              <a:buNone/>
            </a:pPr>
            <a:r>
              <a:rPr lang="en" sz="1100">
                <a:solidFill>
                  <a:schemeClr val="lt1"/>
                </a:solidFill>
                <a:latin typeface="Barlow Light"/>
                <a:ea typeface="Barlow Light"/>
                <a:cs typeface="Barlow Light"/>
                <a:sym typeface="Barlow Light"/>
              </a:rPr>
              <a:t>Up until the Equal Credit Opportunity Act (ECOA) was passed in 1974, it was common practice for banks in the United States to require women, even those with their own income, to have a male co-signer — often a father or a husband — to obtain a loan or credit card. </a:t>
            </a:r>
            <a:endParaRPr sz="1100">
              <a:solidFill>
                <a:schemeClr val="lt1"/>
              </a:solidFill>
              <a:latin typeface="Barlow Light"/>
              <a:ea typeface="Barlow Light"/>
              <a:cs typeface="Barlow Light"/>
              <a:sym typeface="Barlow Light"/>
            </a:endParaRPr>
          </a:p>
          <a:p>
            <a:pPr marL="0" lvl="0" indent="0" algn="l" rtl="0">
              <a:lnSpc>
                <a:spcPct val="115000"/>
              </a:lnSpc>
              <a:spcBef>
                <a:spcPts val="2400"/>
              </a:spcBef>
              <a:spcAft>
                <a:spcPts val="0"/>
              </a:spcAft>
              <a:buNone/>
            </a:pPr>
            <a:endParaRPr sz="1100">
              <a:solidFill>
                <a:schemeClr val="lt1"/>
              </a:solidFill>
              <a:latin typeface="Barlow Light"/>
              <a:ea typeface="Barlow Light"/>
              <a:cs typeface="Barlow Light"/>
              <a:sym typeface="Barlow Light"/>
            </a:endParaRPr>
          </a:p>
          <a:p>
            <a:pPr marL="0" lvl="0" indent="0" algn="l" rtl="0">
              <a:lnSpc>
                <a:spcPct val="115000"/>
              </a:lnSpc>
              <a:spcBef>
                <a:spcPts val="2400"/>
              </a:spcBef>
              <a:spcAft>
                <a:spcPts val="2400"/>
              </a:spcAft>
              <a:buNone/>
            </a:pPr>
            <a:endParaRPr sz="1100">
              <a:solidFill>
                <a:schemeClr val="lt1"/>
              </a:solidFill>
              <a:latin typeface="Barlow Light"/>
              <a:ea typeface="Barlow Light"/>
              <a:cs typeface="Barlow Light"/>
              <a:sym typeface="Barlow Light"/>
            </a:endParaRPr>
          </a:p>
        </p:txBody>
      </p:sp>
      <p:sp>
        <p:nvSpPr>
          <p:cNvPr id="485" name="Google Shape;485;p73"/>
          <p:cNvSpPr txBox="1"/>
          <p:nvPr/>
        </p:nvSpPr>
        <p:spPr>
          <a:xfrm>
            <a:off x="791175" y="1576485"/>
            <a:ext cx="1860300" cy="247200"/>
          </a:xfrm>
          <a:prstGeom prst="rect">
            <a:avLst/>
          </a:prstGeom>
          <a:noFill/>
          <a:ln>
            <a:noFill/>
          </a:ln>
        </p:spPr>
        <p:txBody>
          <a:bodyPr spcFirstLastPara="1" wrap="square" lIns="0" tIns="0" rIns="0" bIns="0" anchor="t" anchorCtr="0">
            <a:noAutofit/>
          </a:bodyPr>
          <a:lstStyle/>
          <a:p>
            <a:pPr marL="0" lvl="0" indent="0" algn="l" rtl="0">
              <a:spcBef>
                <a:spcPts val="0"/>
              </a:spcBef>
              <a:spcAft>
                <a:spcPts val="3200"/>
              </a:spcAft>
              <a:buNone/>
            </a:pPr>
            <a:r>
              <a:rPr lang="en">
                <a:solidFill>
                  <a:schemeClr val="lt1"/>
                </a:solidFill>
                <a:latin typeface="Hepta Slab Medium"/>
                <a:ea typeface="Hepta Slab Medium"/>
                <a:cs typeface="Hepta Slab Medium"/>
                <a:sym typeface="Hepta Slab Medium"/>
              </a:rPr>
              <a:t>WOMEN</a:t>
            </a:r>
            <a:endParaRPr>
              <a:solidFill>
                <a:schemeClr val="lt1"/>
              </a:solidFill>
              <a:latin typeface="Hepta Slab Medium"/>
              <a:ea typeface="Hepta Slab Medium"/>
              <a:cs typeface="Hepta Slab Medium"/>
              <a:sym typeface="Hepta Slab Medium"/>
            </a:endParaRPr>
          </a:p>
        </p:txBody>
      </p:sp>
      <p:sp>
        <p:nvSpPr>
          <p:cNvPr id="486" name="Google Shape;486;p73"/>
          <p:cNvSpPr txBox="1"/>
          <p:nvPr/>
        </p:nvSpPr>
        <p:spPr>
          <a:xfrm>
            <a:off x="791150" y="3830075"/>
            <a:ext cx="3662100" cy="970500"/>
          </a:xfrm>
          <a:prstGeom prst="rect">
            <a:avLst/>
          </a:prstGeom>
          <a:noFill/>
          <a:ln>
            <a:noFill/>
          </a:ln>
        </p:spPr>
        <p:txBody>
          <a:bodyPr spcFirstLastPara="1" wrap="square" lIns="0" tIns="0" rIns="182850" bIns="182850" anchor="t" anchorCtr="0">
            <a:noAutofit/>
          </a:bodyPr>
          <a:lstStyle/>
          <a:p>
            <a:pPr marL="0" lvl="0" indent="0" algn="l" rtl="0">
              <a:lnSpc>
                <a:spcPct val="115000"/>
              </a:lnSpc>
              <a:spcBef>
                <a:spcPts val="0"/>
              </a:spcBef>
              <a:spcAft>
                <a:spcPts val="0"/>
              </a:spcAft>
              <a:buNone/>
            </a:pPr>
            <a:r>
              <a:rPr lang="en" sz="1100">
                <a:solidFill>
                  <a:schemeClr val="dk1"/>
                </a:solidFill>
                <a:latin typeface="Barlow Light"/>
                <a:ea typeface="Barlow Light"/>
                <a:cs typeface="Barlow Light"/>
                <a:sym typeface="Barlow Light"/>
              </a:rPr>
              <a:t>In 17th century America,  the ability to obtain loans or other financial services was heavily dependent on owning land - often used as collateral for securing a debt. This practice excluded non-landowners, who were predominantly indentured servants, laborers, or new settlers without any property.</a:t>
            </a:r>
            <a:endParaRPr sz="1100">
              <a:solidFill>
                <a:schemeClr val="dk1"/>
              </a:solidFill>
              <a:latin typeface="Barlow Light"/>
              <a:ea typeface="Barlow Light"/>
              <a:cs typeface="Barlow Light"/>
              <a:sym typeface="Barlow Light"/>
            </a:endParaRPr>
          </a:p>
          <a:p>
            <a:pPr marL="0" lvl="0" indent="0" algn="l" rtl="0">
              <a:lnSpc>
                <a:spcPct val="115000"/>
              </a:lnSpc>
              <a:spcBef>
                <a:spcPts val="2400"/>
              </a:spcBef>
              <a:spcAft>
                <a:spcPts val="0"/>
              </a:spcAft>
              <a:buNone/>
            </a:pPr>
            <a:endParaRPr sz="1100">
              <a:solidFill>
                <a:schemeClr val="dk1"/>
              </a:solidFill>
              <a:latin typeface="Barlow Light"/>
              <a:ea typeface="Barlow Light"/>
              <a:cs typeface="Barlow Light"/>
              <a:sym typeface="Barlow Light"/>
            </a:endParaRPr>
          </a:p>
          <a:p>
            <a:pPr marL="0" lvl="0" indent="0" algn="l" rtl="0">
              <a:lnSpc>
                <a:spcPct val="115000"/>
              </a:lnSpc>
              <a:spcBef>
                <a:spcPts val="2400"/>
              </a:spcBef>
              <a:spcAft>
                <a:spcPts val="0"/>
              </a:spcAft>
              <a:buNone/>
            </a:pPr>
            <a:endParaRPr sz="1100">
              <a:solidFill>
                <a:schemeClr val="dk1"/>
              </a:solidFill>
              <a:latin typeface="Barlow Light"/>
              <a:ea typeface="Barlow Light"/>
              <a:cs typeface="Barlow Light"/>
              <a:sym typeface="Barlow Light"/>
            </a:endParaRPr>
          </a:p>
          <a:p>
            <a:pPr marL="0" lvl="0" indent="0" algn="l" rtl="0">
              <a:lnSpc>
                <a:spcPct val="115000"/>
              </a:lnSpc>
              <a:spcBef>
                <a:spcPts val="2400"/>
              </a:spcBef>
              <a:spcAft>
                <a:spcPts val="2400"/>
              </a:spcAft>
              <a:buNone/>
            </a:pPr>
            <a:endParaRPr sz="1100">
              <a:solidFill>
                <a:schemeClr val="dk1"/>
              </a:solidFill>
              <a:latin typeface="Barlow Light"/>
              <a:ea typeface="Barlow Light"/>
              <a:cs typeface="Barlow Light"/>
              <a:sym typeface="Barlow Light"/>
            </a:endParaRPr>
          </a:p>
        </p:txBody>
      </p:sp>
      <p:sp>
        <p:nvSpPr>
          <p:cNvPr id="487" name="Google Shape;487;p73"/>
          <p:cNvSpPr txBox="1"/>
          <p:nvPr/>
        </p:nvSpPr>
        <p:spPr>
          <a:xfrm>
            <a:off x="791175" y="3495399"/>
            <a:ext cx="3063000" cy="419700"/>
          </a:xfrm>
          <a:prstGeom prst="rect">
            <a:avLst/>
          </a:prstGeom>
          <a:noFill/>
          <a:ln>
            <a:noFill/>
          </a:ln>
        </p:spPr>
        <p:txBody>
          <a:bodyPr spcFirstLastPara="1" wrap="square" lIns="0" tIns="0" rIns="0" bIns="0" anchor="t" anchorCtr="0">
            <a:noAutofit/>
          </a:bodyPr>
          <a:lstStyle/>
          <a:p>
            <a:pPr marL="0" lvl="0" indent="0" algn="l" rtl="0">
              <a:spcBef>
                <a:spcPts val="0"/>
              </a:spcBef>
              <a:spcAft>
                <a:spcPts val="3200"/>
              </a:spcAft>
              <a:buNone/>
            </a:pPr>
            <a:r>
              <a:rPr lang="en">
                <a:solidFill>
                  <a:schemeClr val="dk1"/>
                </a:solidFill>
                <a:latin typeface="Hepta Slab Medium"/>
                <a:ea typeface="Hepta Slab Medium"/>
                <a:cs typeface="Hepta Slab Medium"/>
                <a:sym typeface="Hepta Slab Medium"/>
              </a:rPr>
              <a:t>Non-LAND OWNERS</a:t>
            </a:r>
            <a:endParaRPr>
              <a:solidFill>
                <a:schemeClr val="dk1"/>
              </a:solidFill>
              <a:latin typeface="Hepta Slab Medium"/>
              <a:ea typeface="Hepta Slab Medium"/>
              <a:cs typeface="Hepta Slab Medium"/>
              <a:sym typeface="Hepta Slab Medium"/>
            </a:endParaRPr>
          </a:p>
        </p:txBody>
      </p:sp>
      <p:sp>
        <p:nvSpPr>
          <p:cNvPr id="488" name="Google Shape;488;p73"/>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4"/>
          <p:cNvSpPr txBox="1">
            <a:spLocks noGrp="1"/>
          </p:cNvSpPr>
          <p:nvPr>
            <p:ph type="title"/>
          </p:nvPr>
        </p:nvSpPr>
        <p:spPr>
          <a:xfrm>
            <a:off x="490250" y="450150"/>
            <a:ext cx="82020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Font typeface="Arial"/>
              <a:buNone/>
            </a:pPr>
            <a:r>
              <a:rPr lang="en" sz="3500"/>
              <a:t>If access to the financial system compounds over time…</a:t>
            </a:r>
            <a:endParaRPr sz="3500"/>
          </a:p>
          <a:p>
            <a:pPr marL="0" lvl="0" indent="0" algn="l" rtl="0">
              <a:spcBef>
                <a:spcPts val="0"/>
              </a:spcBef>
              <a:spcAft>
                <a:spcPts val="0"/>
              </a:spcAft>
              <a:buNone/>
            </a:pPr>
            <a:r>
              <a:rPr lang="en" sz="3500"/>
              <a:t>what happens when exclusion is not temporary—but persistent?</a:t>
            </a:r>
            <a:endParaRPr sz="3500"/>
          </a:p>
          <a:p>
            <a:pPr marL="0" lvl="0" indent="0" algn="l" rtl="0">
              <a:spcBef>
                <a:spcPts val="0"/>
              </a:spcBef>
              <a:spcAft>
                <a:spcPts val="0"/>
              </a:spcAft>
              <a:buNone/>
            </a:pPr>
            <a:endParaRPr sz="3500"/>
          </a:p>
          <a:p>
            <a:pPr marL="0" lvl="0" indent="0" algn="l" rtl="0">
              <a:spcBef>
                <a:spcPts val="0"/>
              </a:spcBef>
              <a:spcAft>
                <a:spcPts val="0"/>
              </a:spcAft>
              <a:buNone/>
            </a:pPr>
            <a:r>
              <a:rPr lang="en" sz="2200"/>
              <a:t>*And targeted at one group?</a:t>
            </a:r>
            <a:endParaRPr sz="2200"/>
          </a:p>
        </p:txBody>
      </p:sp>
      <p:pic>
        <p:nvPicPr>
          <p:cNvPr id="494" name="Google Shape;494;p74"/>
          <p:cNvPicPr preferRelativeResize="0"/>
          <p:nvPr/>
        </p:nvPicPr>
        <p:blipFill>
          <a:blip r:embed="rId3">
            <a:alphaModFix/>
          </a:blip>
          <a:stretch>
            <a:fillRect/>
          </a:stretch>
        </p:blipFill>
        <p:spPr>
          <a:xfrm>
            <a:off x="5732999" y="3224800"/>
            <a:ext cx="3410999" cy="191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5"/>
          <p:cNvSpPr txBox="1">
            <a:spLocks noGrp="1"/>
          </p:cNvSpPr>
          <p:nvPr>
            <p:ph type="subTitle" idx="1"/>
          </p:nvPr>
        </p:nvSpPr>
        <p:spPr>
          <a:xfrm>
            <a:off x="791150" y="522625"/>
            <a:ext cx="4977300" cy="1108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Activity 2</a:t>
            </a:r>
            <a:endParaRPr/>
          </a:p>
        </p:txBody>
      </p:sp>
      <p:sp>
        <p:nvSpPr>
          <p:cNvPr id="500" name="Google Shape;500;p75"/>
          <p:cNvSpPr txBox="1">
            <a:spLocks noGrp="1"/>
          </p:cNvSpPr>
          <p:nvPr>
            <p:ph type="body" idx="2"/>
          </p:nvPr>
        </p:nvSpPr>
        <p:spPr>
          <a:xfrm>
            <a:off x="143250" y="1746900"/>
            <a:ext cx="4204200" cy="318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With a partner or two, discuss the statements on the handout. Indicate which component of the financial system you feel is at play, impacts and solutions.</a:t>
            </a:r>
            <a:endParaRPr sz="2100"/>
          </a:p>
          <a:p>
            <a:pPr marL="0" lvl="0" indent="0" algn="l" rtl="0">
              <a:spcBef>
                <a:spcPts val="0"/>
              </a:spcBef>
              <a:spcAft>
                <a:spcPts val="0"/>
              </a:spcAft>
              <a:buNone/>
            </a:pPr>
            <a:endParaRPr sz="2100"/>
          </a:p>
          <a:p>
            <a:pPr marL="0" lvl="0" indent="0" algn="l" rtl="0">
              <a:spcBef>
                <a:spcPts val="0"/>
              </a:spcBef>
              <a:spcAft>
                <a:spcPts val="0"/>
              </a:spcAft>
              <a:buNone/>
            </a:pPr>
            <a:r>
              <a:rPr lang="en" sz="2100"/>
              <a:t>**NOTE: Stats may show choices or policies related to discrimination</a:t>
            </a:r>
            <a:endParaRPr sz="2100"/>
          </a:p>
        </p:txBody>
      </p:sp>
      <p:sp>
        <p:nvSpPr>
          <p:cNvPr id="501" name="Google Shape;501;p75"/>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502" name="Google Shape;502;p75"/>
          <p:cNvPicPr preferRelativeResize="0"/>
          <p:nvPr/>
        </p:nvPicPr>
        <p:blipFill>
          <a:blip r:embed="rId3">
            <a:alphaModFix/>
          </a:blip>
          <a:stretch>
            <a:fillRect/>
          </a:stretch>
        </p:blipFill>
        <p:spPr>
          <a:xfrm>
            <a:off x="4658650" y="2231138"/>
            <a:ext cx="3636149" cy="23198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6"/>
          <p:cNvSpPr txBox="1">
            <a:spLocks noGrp="1"/>
          </p:cNvSpPr>
          <p:nvPr>
            <p:ph type="subTitle" idx="1"/>
          </p:nvPr>
        </p:nvSpPr>
        <p:spPr>
          <a:xfrm>
            <a:off x="690250" y="415625"/>
            <a:ext cx="1261800" cy="27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508" name="Google Shape;508;p76"/>
          <p:cNvPicPr preferRelativeResize="0"/>
          <p:nvPr/>
        </p:nvPicPr>
        <p:blipFill>
          <a:blip r:embed="rId3">
            <a:alphaModFix/>
          </a:blip>
          <a:stretch>
            <a:fillRect/>
          </a:stretch>
        </p:blipFill>
        <p:spPr>
          <a:xfrm>
            <a:off x="1633337" y="150613"/>
            <a:ext cx="5877325" cy="48422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7"/>
          <p:cNvSpPr txBox="1">
            <a:spLocks noGrp="1"/>
          </p:cNvSpPr>
          <p:nvPr>
            <p:ph type="subTitle" idx="1"/>
          </p:nvPr>
        </p:nvSpPr>
        <p:spPr>
          <a:xfrm>
            <a:off x="690250" y="415625"/>
            <a:ext cx="1261800" cy="27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514" name="Google Shape;514;p77"/>
          <p:cNvPicPr preferRelativeResize="0"/>
          <p:nvPr/>
        </p:nvPicPr>
        <p:blipFill>
          <a:blip r:embed="rId3">
            <a:alphaModFix/>
          </a:blip>
          <a:stretch>
            <a:fillRect/>
          </a:stretch>
        </p:blipFill>
        <p:spPr>
          <a:xfrm>
            <a:off x="828700" y="0"/>
            <a:ext cx="771519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0"/>
          <p:cNvSpPr txBox="1">
            <a:spLocks noGrp="1"/>
          </p:cNvSpPr>
          <p:nvPr>
            <p:ph type="body" idx="2"/>
          </p:nvPr>
        </p:nvSpPr>
        <p:spPr>
          <a:xfrm>
            <a:off x="481575" y="2258325"/>
            <a:ext cx="3468900" cy="28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SSEPF9c Explain the primary purpose of important consumer legislation (i.e., the Truth in Lending Act, Fair Debt Collection Practices Act, Fair Credit Reporting Act, the Equal Housing Act, and the Dodd-Frank Act).</a:t>
            </a:r>
            <a:endParaRPr/>
          </a:p>
        </p:txBody>
      </p:sp>
      <p:sp>
        <p:nvSpPr>
          <p:cNvPr id="377" name="Google Shape;377;p60"/>
          <p:cNvSpPr txBox="1">
            <a:spLocks noGrp="1"/>
          </p:cNvSpPr>
          <p:nvPr>
            <p:ph type="subTitle" idx="1"/>
          </p:nvPr>
        </p:nvSpPr>
        <p:spPr>
          <a:xfrm>
            <a:off x="791150" y="522625"/>
            <a:ext cx="7278900" cy="1108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Standards (State Example)</a:t>
            </a:r>
            <a:endParaRPr/>
          </a:p>
        </p:txBody>
      </p:sp>
      <p:sp>
        <p:nvSpPr>
          <p:cNvPr id="378" name="Google Shape;378;p60"/>
          <p:cNvSpPr txBox="1"/>
          <p:nvPr/>
        </p:nvSpPr>
        <p:spPr>
          <a:xfrm>
            <a:off x="4811375" y="2378750"/>
            <a:ext cx="3000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SSUSH21.b Connect major domestic issues to their social effects including the passage of civil rights legislation and Johnson's Great Society, following the assassination of John F. Kennedy.</a:t>
            </a:r>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8"/>
          <p:cNvSpPr txBox="1">
            <a:spLocks noGrp="1"/>
          </p:cNvSpPr>
          <p:nvPr>
            <p:ph type="title"/>
          </p:nvPr>
        </p:nvSpPr>
        <p:spPr>
          <a:xfrm>
            <a:off x="126600" y="3063750"/>
            <a:ext cx="8904600" cy="88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Responses?</a:t>
            </a:r>
            <a:endParaRPr/>
          </a:p>
        </p:txBody>
      </p:sp>
      <p:sp>
        <p:nvSpPr>
          <p:cNvPr id="520" name="Google Shape;520;p78"/>
          <p:cNvSpPr txBox="1">
            <a:spLocks noGrp="1"/>
          </p:cNvSpPr>
          <p:nvPr>
            <p:ph type="title" idx="2"/>
          </p:nvPr>
        </p:nvSpPr>
        <p:spPr>
          <a:xfrm>
            <a:off x="3278250" y="1194450"/>
            <a:ext cx="2587500" cy="18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9"/>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Fair Housing Act (1968)</a:t>
            </a:r>
            <a:r>
              <a:rPr lang="en" u="sng">
                <a:solidFill>
                  <a:schemeClr val="hlink"/>
                </a:solidFill>
                <a:hlinkClick r:id="rId3"/>
              </a:rPr>
              <a:t> </a:t>
            </a:r>
            <a:endParaRPr/>
          </a:p>
        </p:txBody>
      </p:sp>
      <p:sp>
        <p:nvSpPr>
          <p:cNvPr id="526" name="Google Shape;526;p79"/>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4"/>
              </a:rPr>
              <a:t>E</a:t>
            </a:r>
            <a:r>
              <a:rPr lang="en" u="sng">
                <a:solidFill>
                  <a:schemeClr val="hlink"/>
                </a:solidFill>
                <a:hlinkClick r:id="rId4"/>
              </a:rPr>
              <a:t>qual Credit Opportunity Act (ECOA) (1974)</a:t>
            </a:r>
            <a:endParaRPr/>
          </a:p>
        </p:txBody>
      </p:sp>
      <p:sp>
        <p:nvSpPr>
          <p:cNvPr id="527" name="Google Shape;527;p79"/>
          <p:cNvSpPr txBox="1">
            <a:spLocks noGrp="1"/>
          </p:cNvSpPr>
          <p:nvPr>
            <p:ph type="subTitle" idx="3"/>
          </p:nvPr>
        </p:nvSpPr>
        <p:spPr>
          <a:xfrm>
            <a:off x="467700" y="4412975"/>
            <a:ext cx="77646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5"/>
              </a:rPr>
              <a:t>GCEE has a nifty lesson about this topic! Click here!</a:t>
            </a:r>
            <a:endParaRPr/>
          </a:p>
        </p:txBody>
      </p:sp>
      <p:sp>
        <p:nvSpPr>
          <p:cNvPr id="528" name="Google Shape;528;p79"/>
          <p:cNvSpPr txBox="1">
            <a:spLocks noGrp="1"/>
          </p:cNvSpPr>
          <p:nvPr>
            <p:ph type="subTitle" idx="4"/>
          </p:nvPr>
        </p:nvSpPr>
        <p:spPr>
          <a:xfrm>
            <a:off x="4406650" y="1981485"/>
            <a:ext cx="44097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6"/>
              </a:rPr>
              <a:t>Community Reinvestment Act (CRA) (1977)</a:t>
            </a:r>
            <a:endParaRPr/>
          </a:p>
        </p:txBody>
      </p:sp>
      <p:sp>
        <p:nvSpPr>
          <p:cNvPr id="529" name="Google Shape;529;p79"/>
          <p:cNvSpPr txBox="1">
            <a:spLocks noGrp="1"/>
          </p:cNvSpPr>
          <p:nvPr>
            <p:ph type="subTitle" idx="6"/>
          </p:nvPr>
        </p:nvSpPr>
        <p:spPr>
          <a:xfrm>
            <a:off x="4406650" y="3017690"/>
            <a:ext cx="44097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7"/>
              </a:rPr>
              <a:t>Consumer Financial Protection Bureau (CFPB) (2010)</a:t>
            </a:r>
            <a:endParaRPr/>
          </a:p>
        </p:txBody>
      </p:sp>
      <p:sp>
        <p:nvSpPr>
          <p:cNvPr id="530" name="Google Shape;530;p79"/>
          <p:cNvSpPr txBox="1">
            <a:spLocks noGrp="1"/>
          </p:cNvSpPr>
          <p:nvPr>
            <p:ph type="title"/>
          </p:nvPr>
        </p:nvSpPr>
        <p:spPr>
          <a:xfrm>
            <a:off x="234300" y="1832775"/>
            <a:ext cx="3949800" cy="148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t>Laws/Agencies</a:t>
            </a:r>
            <a:endParaRPr sz="36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80"/>
          <p:cNvPicPr preferRelativeResize="0"/>
          <p:nvPr/>
        </p:nvPicPr>
        <p:blipFill>
          <a:blip r:embed="rId3">
            <a:alphaModFix/>
          </a:blip>
          <a:stretch>
            <a:fillRect/>
          </a:stretch>
        </p:blipFill>
        <p:spPr>
          <a:xfrm>
            <a:off x="1932671" y="0"/>
            <a:ext cx="5278658"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9"/>
        <p:cNvGrpSpPr/>
        <p:nvPr/>
      </p:nvGrpSpPr>
      <p:grpSpPr>
        <a:xfrm>
          <a:off x="0" y="0"/>
          <a:ext cx="0" cy="0"/>
          <a:chOff x="0" y="0"/>
          <a:chExt cx="0" cy="0"/>
        </a:xfrm>
      </p:grpSpPr>
      <p:sp>
        <p:nvSpPr>
          <p:cNvPr id="540" name="Google Shape;540;p81"/>
          <p:cNvSpPr txBox="1">
            <a:spLocks noGrp="1"/>
          </p:cNvSpPr>
          <p:nvPr>
            <p:ph type="subTitle" idx="4294967295"/>
          </p:nvPr>
        </p:nvSpPr>
        <p:spPr>
          <a:xfrm>
            <a:off x="3918800" y="1966563"/>
            <a:ext cx="1307100" cy="32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05</a:t>
            </a:r>
            <a:endParaRPr/>
          </a:p>
        </p:txBody>
      </p:sp>
      <p:sp>
        <p:nvSpPr>
          <p:cNvPr id="541" name="Google Shape;541;p81"/>
          <p:cNvSpPr txBox="1">
            <a:spLocks noGrp="1"/>
          </p:cNvSpPr>
          <p:nvPr>
            <p:ph type="subTitle" idx="4294967295"/>
          </p:nvPr>
        </p:nvSpPr>
        <p:spPr>
          <a:xfrm>
            <a:off x="3918800" y="974225"/>
            <a:ext cx="1307100" cy="32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04</a:t>
            </a:r>
            <a:endParaRPr/>
          </a:p>
        </p:txBody>
      </p:sp>
      <p:pic>
        <p:nvPicPr>
          <p:cNvPr id="542" name="Google Shape;542;p81" descr="Smiling business person."/>
          <p:cNvPicPr preferRelativeResize="0">
            <a:picLocks noGrp="1"/>
          </p:cNvPicPr>
          <p:nvPr>
            <p:ph type="pic" idx="2"/>
          </p:nvPr>
        </p:nvPicPr>
        <p:blipFill rotWithShape="1">
          <a:blip r:embed="rId3">
            <a:alphaModFix/>
          </a:blip>
          <a:srcRect l="4946" r="4946"/>
          <a:stretch/>
        </p:blipFill>
        <p:spPr>
          <a:xfrm>
            <a:off x="791150" y="522900"/>
            <a:ext cx="1294800" cy="1918500"/>
          </a:xfrm>
          <a:prstGeom prst="rect">
            <a:avLst/>
          </a:prstGeom>
        </p:spPr>
      </p:pic>
      <p:pic>
        <p:nvPicPr>
          <p:cNvPr id="543" name="Google Shape;543;p81" descr="Pensive person with arms folded."/>
          <p:cNvPicPr preferRelativeResize="0">
            <a:picLocks noGrp="1"/>
          </p:cNvPicPr>
          <p:nvPr>
            <p:ph type="pic" idx="3"/>
          </p:nvPr>
        </p:nvPicPr>
        <p:blipFill rotWithShape="1">
          <a:blip r:embed="rId4">
            <a:alphaModFix/>
          </a:blip>
          <a:srcRect l="7805" r="7813"/>
          <a:stretch/>
        </p:blipFill>
        <p:spPr>
          <a:xfrm>
            <a:off x="2355375" y="522900"/>
            <a:ext cx="1294802" cy="1918500"/>
          </a:xfrm>
          <a:prstGeom prst="rect">
            <a:avLst/>
          </a:prstGeom>
        </p:spPr>
      </p:pic>
      <p:pic>
        <p:nvPicPr>
          <p:cNvPr id="544" name="Google Shape;544;p81" descr="Smiling business person leaning on railing."/>
          <p:cNvPicPr preferRelativeResize="0">
            <a:picLocks noGrp="1"/>
          </p:cNvPicPr>
          <p:nvPr>
            <p:ph type="pic" idx="5"/>
          </p:nvPr>
        </p:nvPicPr>
        <p:blipFill rotWithShape="1">
          <a:blip r:embed="rId5">
            <a:alphaModFix/>
          </a:blip>
          <a:srcRect l="16086" r="16093"/>
          <a:stretch/>
        </p:blipFill>
        <p:spPr>
          <a:xfrm>
            <a:off x="5491588" y="522900"/>
            <a:ext cx="1294797" cy="1918500"/>
          </a:xfrm>
          <a:prstGeom prst="rect">
            <a:avLst/>
          </a:prstGeom>
        </p:spPr>
      </p:pic>
      <p:sp>
        <p:nvSpPr>
          <p:cNvPr id="545" name="Google Shape;545;p81"/>
          <p:cNvSpPr txBox="1">
            <a:spLocks noGrp="1"/>
          </p:cNvSpPr>
          <p:nvPr>
            <p:ph type="body" idx="1"/>
          </p:nvPr>
        </p:nvSpPr>
        <p:spPr>
          <a:xfrm>
            <a:off x="680850" y="3443850"/>
            <a:ext cx="7579200" cy="103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hlinkClick r:id="rId6"/>
              </a:rPr>
              <a:t>Historical and Modern Leaders in </a:t>
            </a:r>
            <a:endParaRPr/>
          </a:p>
          <a:p>
            <a:pPr marL="0" lvl="0" indent="0" algn="ctr" rtl="0">
              <a:spcBef>
                <a:spcPts val="0"/>
              </a:spcBef>
              <a:spcAft>
                <a:spcPts val="0"/>
              </a:spcAft>
              <a:buNone/>
            </a:pPr>
            <a:r>
              <a:rPr lang="en" u="sng">
                <a:hlinkClick r:id="rId6"/>
              </a:rPr>
              <a:t>Black Finance </a:t>
            </a:r>
            <a:endParaRPr/>
          </a:p>
          <a:p>
            <a:pPr marL="0" lvl="0" indent="0" algn="ctr" rtl="0">
              <a:spcBef>
                <a:spcPts val="0"/>
              </a:spcBef>
              <a:spcAft>
                <a:spcPts val="0"/>
              </a:spcAft>
              <a:buNone/>
            </a:pPr>
            <a:r>
              <a:rPr lang="en" u="sng">
                <a:hlinkClick r:id="rId6"/>
              </a:rPr>
              <a:t>Click HERE for BIOs</a:t>
            </a:r>
            <a:endParaRPr/>
          </a:p>
        </p:txBody>
      </p:sp>
      <p:sp>
        <p:nvSpPr>
          <p:cNvPr id="546" name="Google Shape;546;p81"/>
          <p:cNvSpPr txBox="1">
            <a:spLocks noGrp="1"/>
          </p:cNvSpPr>
          <p:nvPr>
            <p:ph type="body" idx="8"/>
          </p:nvPr>
        </p:nvSpPr>
        <p:spPr>
          <a:xfrm>
            <a:off x="2266038" y="2812720"/>
            <a:ext cx="1294800" cy="2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None/>
            </a:pPr>
            <a:r>
              <a:rPr lang="en" i="1"/>
              <a:t>Founder of the first Black-owned brokerage firm in the U.S. and civil rights supporter.</a:t>
            </a:r>
            <a:endParaRPr/>
          </a:p>
        </p:txBody>
      </p:sp>
      <p:sp>
        <p:nvSpPr>
          <p:cNvPr id="547" name="Google Shape;547;p81"/>
          <p:cNvSpPr txBox="1">
            <a:spLocks noGrp="1"/>
          </p:cNvSpPr>
          <p:nvPr>
            <p:ph type="body" idx="9"/>
          </p:nvPr>
        </p:nvSpPr>
        <p:spPr>
          <a:xfrm>
            <a:off x="3827000" y="2842345"/>
            <a:ext cx="1294800" cy="2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None/>
            </a:pPr>
            <a:r>
              <a:rPr lang="en" i="1"/>
              <a:t>Founder of Booker T. Washington Insurance Co. and owner of the historic Gaston Motel, a key site for civil rights leaders.</a:t>
            </a:r>
            <a:endParaRPr/>
          </a:p>
        </p:txBody>
      </p:sp>
      <p:sp>
        <p:nvSpPr>
          <p:cNvPr id="548" name="Google Shape;548;p81"/>
          <p:cNvSpPr txBox="1">
            <a:spLocks noGrp="1"/>
          </p:cNvSpPr>
          <p:nvPr>
            <p:ph type="body" idx="13"/>
          </p:nvPr>
        </p:nvSpPr>
        <p:spPr>
          <a:xfrm>
            <a:off x="5395126" y="2737275"/>
            <a:ext cx="1427700" cy="2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None/>
            </a:pPr>
            <a:r>
              <a:rPr lang="en" i="1"/>
              <a:t>A modern take on Black-banking and community investment</a:t>
            </a:r>
            <a:endParaRPr/>
          </a:p>
        </p:txBody>
      </p:sp>
      <p:sp>
        <p:nvSpPr>
          <p:cNvPr id="549" name="Google Shape;549;p81"/>
          <p:cNvSpPr txBox="1">
            <a:spLocks noGrp="1"/>
          </p:cNvSpPr>
          <p:nvPr>
            <p:ph type="body" idx="14"/>
          </p:nvPr>
        </p:nvSpPr>
        <p:spPr>
          <a:xfrm>
            <a:off x="705091" y="2464123"/>
            <a:ext cx="1294800" cy="2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Maggie Lena Walker</a:t>
            </a:r>
            <a:endParaRPr/>
          </a:p>
        </p:txBody>
      </p:sp>
      <p:sp>
        <p:nvSpPr>
          <p:cNvPr id="550" name="Google Shape;550;p81"/>
          <p:cNvSpPr txBox="1">
            <a:spLocks noGrp="1"/>
          </p:cNvSpPr>
          <p:nvPr>
            <p:ph type="body" idx="15"/>
          </p:nvPr>
        </p:nvSpPr>
        <p:spPr>
          <a:xfrm>
            <a:off x="2258891" y="2464123"/>
            <a:ext cx="1294800" cy="2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None/>
            </a:pPr>
            <a:r>
              <a:rPr lang="en"/>
              <a:t>Norman McGhee Sr.</a:t>
            </a:r>
            <a:endParaRPr/>
          </a:p>
        </p:txBody>
      </p:sp>
      <p:sp>
        <p:nvSpPr>
          <p:cNvPr id="551" name="Google Shape;551;p81"/>
          <p:cNvSpPr txBox="1">
            <a:spLocks noGrp="1"/>
          </p:cNvSpPr>
          <p:nvPr>
            <p:ph type="body" idx="16"/>
          </p:nvPr>
        </p:nvSpPr>
        <p:spPr>
          <a:xfrm>
            <a:off x="3827003" y="2464123"/>
            <a:ext cx="1294800" cy="2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None/>
            </a:pPr>
            <a:r>
              <a:rPr lang="en"/>
              <a:t>Arthur G. Gaston</a:t>
            </a:r>
            <a:endParaRPr/>
          </a:p>
        </p:txBody>
      </p:sp>
      <p:sp>
        <p:nvSpPr>
          <p:cNvPr id="552" name="Google Shape;552;p81"/>
          <p:cNvSpPr txBox="1">
            <a:spLocks noGrp="1"/>
          </p:cNvSpPr>
          <p:nvPr>
            <p:ph type="body" idx="17"/>
          </p:nvPr>
        </p:nvSpPr>
        <p:spPr>
          <a:xfrm>
            <a:off x="5396128" y="2464123"/>
            <a:ext cx="1294800" cy="2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None/>
            </a:pPr>
            <a:r>
              <a:rPr lang="en"/>
              <a:t>Greenwood  Digital Bank</a:t>
            </a:r>
            <a:endParaRPr/>
          </a:p>
        </p:txBody>
      </p:sp>
      <p:sp>
        <p:nvSpPr>
          <p:cNvPr id="553" name="Google Shape;553;p81"/>
          <p:cNvSpPr txBox="1">
            <a:spLocks noGrp="1"/>
          </p:cNvSpPr>
          <p:nvPr>
            <p:ph type="body" idx="8"/>
          </p:nvPr>
        </p:nvSpPr>
        <p:spPr>
          <a:xfrm>
            <a:off x="705088" y="2737270"/>
            <a:ext cx="1294800" cy="2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None/>
            </a:pPr>
            <a:r>
              <a:rPr lang="en" i="1"/>
              <a:t>Pioneer of Black banking and economic empowerment.</a:t>
            </a:r>
            <a:endParaRPr/>
          </a:p>
        </p:txBody>
      </p:sp>
      <p:sp>
        <p:nvSpPr>
          <p:cNvPr id="554" name="Google Shape;554;p81"/>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555" name="Google Shape;555;p81" descr="Smiling business person leaning on railing."/>
          <p:cNvPicPr preferRelativeResize="0">
            <a:picLocks noGrp="1"/>
          </p:cNvPicPr>
          <p:nvPr>
            <p:ph type="pic" idx="5"/>
          </p:nvPr>
        </p:nvPicPr>
        <p:blipFill rotWithShape="1">
          <a:blip r:embed="rId5">
            <a:alphaModFix/>
          </a:blip>
          <a:srcRect l="16086" r="16093"/>
          <a:stretch/>
        </p:blipFill>
        <p:spPr>
          <a:xfrm>
            <a:off x="6965238" y="522900"/>
            <a:ext cx="1294797" cy="1918500"/>
          </a:xfrm>
          <a:prstGeom prst="rect">
            <a:avLst/>
          </a:prstGeom>
        </p:spPr>
      </p:pic>
      <p:sp>
        <p:nvSpPr>
          <p:cNvPr id="556" name="Google Shape;556;p81"/>
          <p:cNvSpPr txBox="1">
            <a:spLocks noGrp="1"/>
          </p:cNvSpPr>
          <p:nvPr>
            <p:ph type="body" idx="13"/>
          </p:nvPr>
        </p:nvSpPr>
        <p:spPr>
          <a:xfrm>
            <a:off x="6911938" y="2737270"/>
            <a:ext cx="1294800" cy="2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lt1"/>
              </a:buClr>
              <a:buSzPts val="1100"/>
              <a:buNone/>
            </a:pPr>
            <a:r>
              <a:rPr lang="en" i="1"/>
              <a:t>Innovative financial therapist</a:t>
            </a:r>
            <a:endParaRPr/>
          </a:p>
        </p:txBody>
      </p:sp>
      <p:sp>
        <p:nvSpPr>
          <p:cNvPr id="557" name="Google Shape;557;p81"/>
          <p:cNvSpPr txBox="1">
            <a:spLocks noGrp="1"/>
          </p:cNvSpPr>
          <p:nvPr>
            <p:ph type="body" idx="17"/>
          </p:nvPr>
        </p:nvSpPr>
        <p:spPr>
          <a:xfrm>
            <a:off x="6911953" y="2464123"/>
            <a:ext cx="1294800" cy="2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None/>
            </a:pPr>
            <a:r>
              <a:rPr lang="en"/>
              <a:t>Marsha Barnes</a:t>
            </a:r>
            <a:endParaRPr/>
          </a:p>
        </p:txBody>
      </p:sp>
      <p:pic>
        <p:nvPicPr>
          <p:cNvPr id="558" name="Google Shape;558;p81"/>
          <p:cNvPicPr preferRelativeResize="0"/>
          <p:nvPr/>
        </p:nvPicPr>
        <p:blipFill>
          <a:blip r:embed="rId7">
            <a:alphaModFix/>
          </a:blip>
          <a:stretch>
            <a:fillRect/>
          </a:stretch>
        </p:blipFill>
        <p:spPr>
          <a:xfrm>
            <a:off x="791150" y="522900"/>
            <a:ext cx="1294775" cy="1977733"/>
          </a:xfrm>
          <a:prstGeom prst="rect">
            <a:avLst/>
          </a:prstGeom>
          <a:noFill/>
          <a:ln>
            <a:noFill/>
          </a:ln>
        </p:spPr>
      </p:pic>
      <p:pic>
        <p:nvPicPr>
          <p:cNvPr id="559" name="Google Shape;559;p81"/>
          <p:cNvPicPr preferRelativeResize="0"/>
          <p:nvPr/>
        </p:nvPicPr>
        <p:blipFill>
          <a:blip r:embed="rId8">
            <a:alphaModFix/>
          </a:blip>
          <a:stretch>
            <a:fillRect/>
          </a:stretch>
        </p:blipFill>
        <p:spPr>
          <a:xfrm>
            <a:off x="2356250" y="522899"/>
            <a:ext cx="1294800" cy="1977725"/>
          </a:xfrm>
          <a:prstGeom prst="rect">
            <a:avLst/>
          </a:prstGeom>
          <a:noFill/>
          <a:ln>
            <a:noFill/>
          </a:ln>
        </p:spPr>
      </p:pic>
      <p:pic>
        <p:nvPicPr>
          <p:cNvPr id="560" name="Google Shape;560;p81"/>
          <p:cNvPicPr preferRelativeResize="0"/>
          <p:nvPr/>
        </p:nvPicPr>
        <p:blipFill>
          <a:blip r:embed="rId9">
            <a:alphaModFix/>
          </a:blip>
          <a:stretch>
            <a:fillRect/>
          </a:stretch>
        </p:blipFill>
        <p:spPr>
          <a:xfrm>
            <a:off x="3869600" y="522900"/>
            <a:ext cx="1307100" cy="1977725"/>
          </a:xfrm>
          <a:prstGeom prst="rect">
            <a:avLst/>
          </a:prstGeom>
          <a:noFill/>
          <a:ln>
            <a:noFill/>
          </a:ln>
        </p:spPr>
      </p:pic>
      <p:pic>
        <p:nvPicPr>
          <p:cNvPr id="561" name="Google Shape;561;p81"/>
          <p:cNvPicPr preferRelativeResize="0"/>
          <p:nvPr/>
        </p:nvPicPr>
        <p:blipFill rotWithShape="1">
          <a:blip r:embed="rId10">
            <a:alphaModFix/>
          </a:blip>
          <a:srcRect l="20275" r="20352"/>
          <a:stretch/>
        </p:blipFill>
        <p:spPr>
          <a:xfrm>
            <a:off x="5493650" y="522900"/>
            <a:ext cx="1329296" cy="1977725"/>
          </a:xfrm>
          <a:prstGeom prst="rect">
            <a:avLst/>
          </a:prstGeom>
          <a:noFill/>
          <a:ln>
            <a:noFill/>
          </a:ln>
        </p:spPr>
      </p:pic>
      <p:pic>
        <p:nvPicPr>
          <p:cNvPr id="562" name="Google Shape;562;p81"/>
          <p:cNvPicPr preferRelativeResize="0"/>
          <p:nvPr/>
        </p:nvPicPr>
        <p:blipFill rotWithShape="1">
          <a:blip r:embed="rId11">
            <a:alphaModFix/>
          </a:blip>
          <a:srcRect l="15176" r="13573"/>
          <a:stretch/>
        </p:blipFill>
        <p:spPr>
          <a:xfrm>
            <a:off x="6965250" y="522900"/>
            <a:ext cx="1294776" cy="1977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2"/>
          <p:cNvSpPr txBox="1">
            <a:spLocks noGrp="1"/>
          </p:cNvSpPr>
          <p:nvPr>
            <p:ph type="subTitle" idx="1"/>
          </p:nvPr>
        </p:nvSpPr>
        <p:spPr>
          <a:xfrm>
            <a:off x="791150" y="522625"/>
            <a:ext cx="5938800" cy="1108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Specific Firms</a:t>
            </a:r>
            <a:endParaRPr/>
          </a:p>
        </p:txBody>
      </p:sp>
      <p:sp>
        <p:nvSpPr>
          <p:cNvPr id="568" name="Google Shape;568;p82"/>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569" name="Google Shape;569;p82">
            <a:hlinkClick r:id="rId3"/>
          </p:cNvPr>
          <p:cNvPicPr preferRelativeResize="0"/>
          <p:nvPr/>
        </p:nvPicPr>
        <p:blipFill>
          <a:blip r:embed="rId4">
            <a:alphaModFix/>
          </a:blip>
          <a:stretch>
            <a:fillRect/>
          </a:stretch>
        </p:blipFill>
        <p:spPr>
          <a:xfrm>
            <a:off x="1041213" y="1689300"/>
            <a:ext cx="7061572" cy="32078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3"/>
          <p:cNvSpPr txBox="1">
            <a:spLocks noGrp="1"/>
          </p:cNvSpPr>
          <p:nvPr>
            <p:ph type="subTitle" idx="1"/>
          </p:nvPr>
        </p:nvSpPr>
        <p:spPr>
          <a:xfrm>
            <a:off x="791150" y="522625"/>
            <a:ext cx="5938800" cy="1108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Tech usage</a:t>
            </a:r>
            <a:endParaRPr/>
          </a:p>
        </p:txBody>
      </p:sp>
      <p:sp>
        <p:nvSpPr>
          <p:cNvPr id="575" name="Google Shape;575;p83"/>
          <p:cNvSpPr txBox="1">
            <a:spLocks noGrp="1"/>
          </p:cNvSpPr>
          <p:nvPr>
            <p:ph type="body" idx="2"/>
          </p:nvPr>
        </p:nvSpPr>
        <p:spPr>
          <a:xfrm>
            <a:off x="880525" y="1736400"/>
            <a:ext cx="7539900" cy="27774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Char char="-"/>
            </a:pPr>
            <a:r>
              <a:rPr lang="en"/>
              <a:t>New (ish) research indicates Fin-Tech algorithms discriminate around 40% less than face to face lenders</a:t>
            </a:r>
            <a:endParaRPr/>
          </a:p>
          <a:p>
            <a:pPr marL="457200" lvl="0" indent="0" algn="l" rtl="0">
              <a:spcBef>
                <a:spcPts val="0"/>
              </a:spcBef>
              <a:spcAft>
                <a:spcPts val="0"/>
              </a:spcAft>
              <a:buNone/>
            </a:pPr>
            <a:endParaRPr/>
          </a:p>
        </p:txBody>
      </p:sp>
      <p:sp>
        <p:nvSpPr>
          <p:cNvPr id="576" name="Google Shape;576;p83"/>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pic>
        <p:nvPicPr>
          <p:cNvPr id="577" name="Google Shape;577;p83">
            <a:hlinkClick r:id="rId3"/>
          </p:cNvPr>
          <p:cNvPicPr preferRelativeResize="0"/>
          <p:nvPr/>
        </p:nvPicPr>
        <p:blipFill>
          <a:blip r:embed="rId4">
            <a:alphaModFix/>
          </a:blip>
          <a:stretch>
            <a:fillRect/>
          </a:stretch>
        </p:blipFill>
        <p:spPr>
          <a:xfrm>
            <a:off x="4734850" y="3245021"/>
            <a:ext cx="4162550" cy="17458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4"/>
          <p:cNvSpPr txBox="1">
            <a:spLocks noGrp="1"/>
          </p:cNvSpPr>
          <p:nvPr>
            <p:ph type="subTitle" idx="1"/>
          </p:nvPr>
        </p:nvSpPr>
        <p:spPr>
          <a:xfrm>
            <a:off x="791150" y="522625"/>
            <a:ext cx="3918300" cy="75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Takeaways</a:t>
            </a:r>
            <a:endParaRPr/>
          </a:p>
        </p:txBody>
      </p:sp>
      <p:sp>
        <p:nvSpPr>
          <p:cNvPr id="583" name="Google Shape;583;p84"/>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584" name="Google Shape;584;p84"/>
          <p:cNvSpPr txBox="1"/>
          <p:nvPr/>
        </p:nvSpPr>
        <p:spPr>
          <a:xfrm>
            <a:off x="593375" y="1958725"/>
            <a:ext cx="8246100" cy="295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lt1"/>
                </a:solidFill>
              </a:rPr>
              <a:t>Enduring Financial Gaps</a:t>
            </a:r>
            <a:r>
              <a:rPr lang="en" sz="1300">
                <a:solidFill>
                  <a:schemeClr val="lt1"/>
                </a:solidFill>
              </a:rPr>
              <a:t>: Despite progress, significant disparities in financial access for Black communities persist.</a:t>
            </a:r>
            <a:endParaRPr sz="1300">
              <a:solidFill>
                <a:schemeClr val="lt1"/>
              </a:solidFill>
            </a:endParaRPr>
          </a:p>
          <a:p>
            <a:pPr marL="0" lvl="0" indent="0" algn="l" rtl="0">
              <a:spcBef>
                <a:spcPts val="0"/>
              </a:spcBef>
              <a:spcAft>
                <a:spcPts val="0"/>
              </a:spcAft>
              <a:buClr>
                <a:schemeClr val="lt1"/>
              </a:buClr>
              <a:buSzPts val="1100"/>
              <a:buFont typeface="Arial"/>
              <a:buNone/>
            </a:pPr>
            <a:endParaRPr sz="1300">
              <a:solidFill>
                <a:schemeClr val="lt1"/>
              </a:solidFill>
            </a:endParaRPr>
          </a:p>
          <a:p>
            <a:pPr marL="0" lvl="0" indent="0" algn="l" rtl="0">
              <a:spcBef>
                <a:spcPts val="0"/>
              </a:spcBef>
              <a:spcAft>
                <a:spcPts val="0"/>
              </a:spcAft>
              <a:buNone/>
            </a:pPr>
            <a:r>
              <a:rPr lang="en" sz="1300" b="1">
                <a:solidFill>
                  <a:schemeClr val="lt1"/>
                </a:solidFill>
              </a:rPr>
              <a:t>Need for Comprehensive Solutions</a:t>
            </a:r>
            <a:r>
              <a:rPr lang="en" sz="1300">
                <a:solidFill>
                  <a:schemeClr val="lt1"/>
                </a:solidFill>
              </a:rPr>
              <a:t>: Addressing systemic racial issues in finance requires broad, structural changes.</a:t>
            </a:r>
            <a:endParaRPr sz="1300">
              <a:solidFill>
                <a:schemeClr val="lt1"/>
              </a:solidFill>
            </a:endParaRPr>
          </a:p>
          <a:p>
            <a:pPr marL="0" lvl="0" indent="0" algn="l" rtl="0">
              <a:spcBef>
                <a:spcPts val="0"/>
              </a:spcBef>
              <a:spcAft>
                <a:spcPts val="0"/>
              </a:spcAft>
              <a:buClr>
                <a:schemeClr val="lt1"/>
              </a:buClr>
              <a:buSzPts val="1100"/>
              <a:buFont typeface="Arial"/>
              <a:buNone/>
            </a:pPr>
            <a:endParaRPr sz="1300">
              <a:solidFill>
                <a:schemeClr val="lt1"/>
              </a:solidFill>
            </a:endParaRPr>
          </a:p>
          <a:p>
            <a:pPr marL="0" lvl="0" indent="0" algn="l" rtl="0">
              <a:spcBef>
                <a:spcPts val="0"/>
              </a:spcBef>
              <a:spcAft>
                <a:spcPts val="0"/>
              </a:spcAft>
              <a:buNone/>
            </a:pPr>
            <a:r>
              <a:rPr lang="en" sz="1300" b="1">
                <a:solidFill>
                  <a:schemeClr val="lt1"/>
                </a:solidFill>
              </a:rPr>
              <a:t>Critical Role of Advocacy</a:t>
            </a:r>
            <a:r>
              <a:rPr lang="en" sz="1300">
                <a:solidFill>
                  <a:schemeClr val="lt1"/>
                </a:solidFill>
              </a:rPr>
              <a:t>: Ongoing advocacy and education are essential to drive financial literacy and empowerment.</a:t>
            </a:r>
            <a:endParaRPr sz="1300">
              <a:solidFill>
                <a:schemeClr val="lt1"/>
              </a:solidFill>
            </a:endParaRPr>
          </a:p>
          <a:p>
            <a:pPr marL="0" lvl="0" indent="0" algn="l" rtl="0">
              <a:spcBef>
                <a:spcPts val="0"/>
              </a:spcBef>
              <a:spcAft>
                <a:spcPts val="0"/>
              </a:spcAft>
              <a:buClr>
                <a:schemeClr val="lt1"/>
              </a:buClr>
              <a:buSzPts val="1100"/>
              <a:buFont typeface="Arial"/>
              <a:buNone/>
            </a:pPr>
            <a:endParaRPr sz="1300">
              <a:solidFill>
                <a:schemeClr val="lt1"/>
              </a:solidFill>
            </a:endParaRPr>
          </a:p>
          <a:p>
            <a:pPr marL="0" lvl="0" indent="0" algn="l" rtl="0">
              <a:spcBef>
                <a:spcPts val="0"/>
              </a:spcBef>
              <a:spcAft>
                <a:spcPts val="0"/>
              </a:spcAft>
              <a:buNone/>
            </a:pPr>
            <a:r>
              <a:rPr lang="en" sz="1300" b="1">
                <a:solidFill>
                  <a:schemeClr val="lt1"/>
                </a:solidFill>
              </a:rPr>
              <a:t>Legislative Impact</a:t>
            </a:r>
            <a:r>
              <a:rPr lang="en" sz="1300">
                <a:solidFill>
                  <a:schemeClr val="lt1"/>
                </a:solidFill>
              </a:rPr>
              <a:t>: Effective legislation and regulation are key to combating financial discrimination and protecting rights.</a:t>
            </a:r>
            <a:endParaRPr sz="1300">
              <a:solidFill>
                <a:schemeClr val="lt1"/>
              </a:solidFill>
            </a:endParaRPr>
          </a:p>
          <a:p>
            <a:pPr marL="0" lvl="0" indent="0" algn="l" rtl="0">
              <a:spcBef>
                <a:spcPts val="0"/>
              </a:spcBef>
              <a:spcAft>
                <a:spcPts val="0"/>
              </a:spcAft>
              <a:buClr>
                <a:schemeClr val="lt1"/>
              </a:buClr>
              <a:buSzPts val="1100"/>
              <a:buFont typeface="Arial"/>
              <a:buNone/>
            </a:pPr>
            <a:endParaRPr sz="1300">
              <a:solidFill>
                <a:schemeClr val="lt1"/>
              </a:solidFill>
            </a:endParaRPr>
          </a:p>
          <a:p>
            <a:pPr marL="0" lvl="0" indent="0" algn="l" rtl="0">
              <a:spcBef>
                <a:spcPts val="0"/>
              </a:spcBef>
              <a:spcAft>
                <a:spcPts val="0"/>
              </a:spcAft>
              <a:buClr>
                <a:schemeClr val="lt1"/>
              </a:buClr>
              <a:buSzPts val="1100"/>
              <a:buFont typeface="Arial"/>
              <a:buNone/>
            </a:pPr>
            <a:r>
              <a:rPr lang="en" sz="1300" b="1">
                <a:solidFill>
                  <a:schemeClr val="lt1"/>
                </a:solidFill>
                <a:highlight>
                  <a:srgbClr val="FFFF00"/>
                </a:highlight>
              </a:rPr>
              <a:t>Educators as Change Agents</a:t>
            </a:r>
            <a:r>
              <a:rPr lang="en" sz="1300">
                <a:solidFill>
                  <a:schemeClr val="lt1"/>
                </a:solidFill>
                <a:highlight>
                  <a:srgbClr val="FFFF00"/>
                </a:highlight>
              </a:rPr>
              <a:t>: YOU can empower the next generation by integrating financial literacy and historical context into your lessons.</a:t>
            </a:r>
            <a:endParaRPr sz="1300">
              <a:solidFill>
                <a:schemeClr val="lt1"/>
              </a:solidFill>
              <a:highlight>
                <a:srgbClr val="FFFF00"/>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5"/>
          <p:cNvSpPr txBox="1">
            <a:spLocks noGrp="1"/>
          </p:cNvSpPr>
          <p:nvPr>
            <p:ph type="title"/>
          </p:nvPr>
        </p:nvSpPr>
        <p:spPr>
          <a:xfrm>
            <a:off x="455221" y="1321125"/>
            <a:ext cx="5094600" cy="174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1"/>
          <p:cNvSpPr txBox="1">
            <a:spLocks noGrp="1"/>
          </p:cNvSpPr>
          <p:nvPr>
            <p:ph type="body" idx="2"/>
          </p:nvPr>
        </p:nvSpPr>
        <p:spPr>
          <a:xfrm>
            <a:off x="481575" y="2258325"/>
            <a:ext cx="3468900" cy="28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Standard 14: Banks, Interest Rates, and Financial Markets</a:t>
            </a:r>
            <a:endParaRPr sz="3000"/>
          </a:p>
        </p:txBody>
      </p:sp>
      <p:sp>
        <p:nvSpPr>
          <p:cNvPr id="384" name="Google Shape;384;p61"/>
          <p:cNvSpPr txBox="1">
            <a:spLocks noGrp="1"/>
          </p:cNvSpPr>
          <p:nvPr>
            <p:ph type="subTitle" idx="1"/>
          </p:nvPr>
        </p:nvSpPr>
        <p:spPr>
          <a:xfrm>
            <a:off x="791150" y="522625"/>
            <a:ext cx="7278900" cy="1108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Standards</a:t>
            </a:r>
            <a:endParaRPr/>
          </a:p>
        </p:txBody>
      </p:sp>
      <p:sp>
        <p:nvSpPr>
          <p:cNvPr id="385" name="Google Shape;385;p61"/>
          <p:cNvSpPr txBox="1"/>
          <p:nvPr/>
        </p:nvSpPr>
        <p:spPr>
          <a:xfrm>
            <a:off x="4811375" y="2378750"/>
            <a:ext cx="30000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rPr>
              <a:t>Standard 7: Role of Government</a:t>
            </a:r>
            <a:endParaRPr sz="3000">
              <a:solidFill>
                <a:schemeClr val="dk1"/>
              </a:solidFill>
            </a:endParaRPr>
          </a:p>
        </p:txBody>
      </p:sp>
      <p:pic>
        <p:nvPicPr>
          <p:cNvPr id="386" name="Google Shape;386;p61"/>
          <p:cNvPicPr preferRelativeResize="0"/>
          <p:nvPr/>
        </p:nvPicPr>
        <p:blipFill>
          <a:blip r:embed="rId3">
            <a:alphaModFix/>
          </a:blip>
          <a:stretch>
            <a:fillRect/>
          </a:stretch>
        </p:blipFill>
        <p:spPr>
          <a:xfrm>
            <a:off x="4343482" y="52643"/>
            <a:ext cx="1942336" cy="1501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2"/>
          <p:cNvSpPr txBox="1">
            <a:spLocks noGrp="1"/>
          </p:cNvSpPr>
          <p:nvPr>
            <p:ph type="title"/>
          </p:nvPr>
        </p:nvSpPr>
        <p:spPr>
          <a:xfrm>
            <a:off x="697350" y="3071825"/>
            <a:ext cx="7749300" cy="87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is the financial “system?”</a:t>
            </a:r>
            <a:endParaRPr/>
          </a:p>
        </p:txBody>
      </p:sp>
      <p:sp>
        <p:nvSpPr>
          <p:cNvPr id="392" name="Google Shape;392;p62"/>
          <p:cNvSpPr txBox="1">
            <a:spLocks noGrp="1"/>
          </p:cNvSpPr>
          <p:nvPr>
            <p:ph type="title" idx="2"/>
          </p:nvPr>
        </p:nvSpPr>
        <p:spPr>
          <a:xfrm>
            <a:off x="3278250" y="961075"/>
            <a:ext cx="2587500" cy="182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3"/>
          <p:cNvSpPr txBox="1">
            <a:spLocks noGrp="1"/>
          </p:cNvSpPr>
          <p:nvPr>
            <p:ph type="subTitle" idx="1"/>
          </p:nvPr>
        </p:nvSpPr>
        <p:spPr>
          <a:xfrm>
            <a:off x="791150" y="522625"/>
            <a:ext cx="4977300" cy="1108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Activity 1</a:t>
            </a:r>
            <a:endParaRPr/>
          </a:p>
        </p:txBody>
      </p:sp>
      <p:sp>
        <p:nvSpPr>
          <p:cNvPr id="398" name="Google Shape;398;p63"/>
          <p:cNvSpPr txBox="1">
            <a:spLocks noGrp="1"/>
          </p:cNvSpPr>
          <p:nvPr>
            <p:ph type="body" idx="2"/>
          </p:nvPr>
        </p:nvSpPr>
        <p:spPr>
          <a:xfrm>
            <a:off x="714950" y="1989025"/>
            <a:ext cx="2792400" cy="28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In your group, create a visual (chart, diagram, mind-map) that shows what your group considers to be the financial “system” of the United States.</a:t>
            </a:r>
            <a:endParaRPr sz="2100"/>
          </a:p>
        </p:txBody>
      </p:sp>
      <p:sp>
        <p:nvSpPr>
          <p:cNvPr id="399" name="Google Shape;399;p63"/>
          <p:cNvSpPr txBox="1">
            <a:spLocks noGrp="1"/>
          </p:cNvSpPr>
          <p:nvPr>
            <p:ph type="sldNum" idx="12"/>
          </p:nvPr>
        </p:nvSpPr>
        <p:spPr>
          <a:xfrm>
            <a:off x="8490529" y="250829"/>
            <a:ext cx="348900" cy="17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400" name="Google Shape;400;p63"/>
          <p:cNvPicPr preferRelativeResize="0"/>
          <p:nvPr/>
        </p:nvPicPr>
        <p:blipFill>
          <a:blip r:embed="rId3">
            <a:alphaModFix/>
          </a:blip>
          <a:stretch>
            <a:fillRect/>
          </a:stretch>
        </p:blipFill>
        <p:spPr>
          <a:xfrm>
            <a:off x="5140850" y="2393625"/>
            <a:ext cx="2628900" cy="1743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4"/>
          <p:cNvSpPr txBox="1">
            <a:spLocks noGrp="1"/>
          </p:cNvSpPr>
          <p:nvPr>
            <p:ph type="body" idx="1"/>
          </p:nvPr>
        </p:nvSpPr>
        <p:spPr>
          <a:xfrm>
            <a:off x="791150" y="738025"/>
            <a:ext cx="3918300" cy="22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406" name="Google Shape;406;p64"/>
          <p:cNvPicPr preferRelativeResize="0"/>
          <p:nvPr/>
        </p:nvPicPr>
        <p:blipFill>
          <a:blip r:embed="rId3">
            <a:alphaModFix/>
          </a:blip>
          <a:stretch>
            <a:fillRect/>
          </a:stretch>
        </p:blipFill>
        <p:spPr>
          <a:xfrm>
            <a:off x="906825" y="68500"/>
            <a:ext cx="7330350" cy="4886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5"/>
          <p:cNvSpPr txBox="1">
            <a:spLocks noGrp="1"/>
          </p:cNvSpPr>
          <p:nvPr>
            <p:ph type="body" idx="1"/>
          </p:nvPr>
        </p:nvSpPr>
        <p:spPr>
          <a:xfrm>
            <a:off x="791150" y="738025"/>
            <a:ext cx="3918300" cy="22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12" name="Google Shape;412;p65"/>
          <p:cNvSpPr txBox="1">
            <a:spLocks noGrp="1"/>
          </p:cNvSpPr>
          <p:nvPr>
            <p:ph type="subTitle" idx="2"/>
          </p:nvPr>
        </p:nvSpPr>
        <p:spPr>
          <a:xfrm>
            <a:off x="791150" y="522625"/>
            <a:ext cx="3918300" cy="21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413" name="Google Shape;413;p65"/>
          <p:cNvPicPr preferRelativeResize="0"/>
          <p:nvPr/>
        </p:nvPicPr>
        <p:blipFill>
          <a:blip r:embed="rId3">
            <a:alphaModFix/>
          </a:blip>
          <a:stretch>
            <a:fillRect/>
          </a:stretch>
        </p:blipFill>
        <p:spPr>
          <a:xfrm>
            <a:off x="106463" y="266763"/>
            <a:ext cx="8931076" cy="4609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66"/>
          <p:cNvPicPr preferRelativeResize="0"/>
          <p:nvPr/>
        </p:nvPicPr>
        <p:blipFill>
          <a:blip r:embed="rId3">
            <a:alphaModFix/>
          </a:blip>
          <a:stretch>
            <a:fillRect/>
          </a:stretch>
        </p:blipFill>
        <p:spPr>
          <a:xfrm>
            <a:off x="457263" y="235350"/>
            <a:ext cx="8229474" cy="47680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7"/>
          <p:cNvSpPr txBox="1">
            <a:spLocks noGrp="1"/>
          </p:cNvSpPr>
          <p:nvPr>
            <p:ph type="body" idx="1"/>
          </p:nvPr>
        </p:nvSpPr>
        <p:spPr>
          <a:xfrm>
            <a:off x="791150" y="738025"/>
            <a:ext cx="3918300" cy="22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424" name="Google Shape;424;p67"/>
          <p:cNvPicPr preferRelativeResize="0"/>
          <p:nvPr/>
        </p:nvPicPr>
        <p:blipFill>
          <a:blip r:embed="rId3">
            <a:alphaModFix/>
          </a:blip>
          <a:stretch>
            <a:fillRect/>
          </a:stretch>
        </p:blipFill>
        <p:spPr>
          <a:xfrm>
            <a:off x="806313" y="55388"/>
            <a:ext cx="7531374" cy="503272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ategy Plan">
  <a:themeElements>
    <a:clrScheme name="Simple Light">
      <a:dk1>
        <a:srgbClr val="FFFFFF"/>
      </a:dk1>
      <a:lt1>
        <a:srgbClr val="000000"/>
      </a:lt1>
      <a:dk2>
        <a:srgbClr val="999999"/>
      </a:dk2>
      <a:lt2>
        <a:srgbClr val="FFECD1"/>
      </a:lt2>
      <a:accent1>
        <a:srgbClr val="AC6600"/>
      </a:accent1>
      <a:accent2>
        <a:srgbClr val="5E7F00"/>
      </a:accent2>
      <a:accent3>
        <a:srgbClr val="2322EF"/>
      </a:accent3>
      <a:accent4>
        <a:srgbClr val="DDDDFF"/>
      </a:accent4>
      <a:accent5>
        <a:srgbClr val="EFEFEF"/>
      </a:accent5>
      <a:accent6>
        <a:srgbClr val="F7FEEB"/>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839</Words>
  <Application>Microsoft Office PowerPoint</Application>
  <PresentationFormat>On-screen Show (16:9)</PresentationFormat>
  <Paragraphs>100</Paragraphs>
  <Slides>27</Slides>
  <Notes>27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Barlow ExtraLight</vt:lpstr>
      <vt:lpstr>Barlow Light</vt:lpstr>
      <vt:lpstr>Hepta Slab Medium</vt:lpstr>
      <vt:lpstr>Barlow</vt:lpstr>
      <vt:lpstr>Hepta Slab Light</vt:lpstr>
      <vt:lpstr>Barlow Medium</vt:lpstr>
      <vt:lpstr>Hepta Slab</vt:lpstr>
      <vt:lpstr>Simple Light</vt:lpstr>
      <vt:lpstr>Strategy Plan</vt:lpstr>
      <vt:lpstr>Discrimination and the Financial System</vt:lpstr>
      <vt:lpstr>PowerPoint Presentation</vt:lpstr>
      <vt:lpstr>PowerPoint Presentation</vt:lpstr>
      <vt:lpstr>What is the financial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Banking </vt:lpstr>
      <vt:lpstr>Who is affected and how?</vt:lpstr>
      <vt:lpstr>PowerPoint Presentation</vt:lpstr>
      <vt:lpstr>If access to the financial system compounds over time… what happens when exclusion is not temporary—but persistent?  *And targeted at one group?</vt:lpstr>
      <vt:lpstr>PowerPoint Presentation</vt:lpstr>
      <vt:lpstr>PowerPoint Presentation</vt:lpstr>
      <vt:lpstr>PowerPoint Presentation</vt:lpstr>
      <vt:lpstr>Responses?</vt:lpstr>
      <vt:lpstr>Laws/Agencies</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LeBlanc</cp:lastModifiedBy>
  <cp:revision>1</cp:revision>
  <dcterms:modified xsi:type="dcterms:W3CDTF">2026-02-18T21:53:50Z</dcterms:modified>
</cp:coreProperties>
</file>