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 id="2147483711" r:id="rId2"/>
    <p:sldMasterId id="2147483712" r:id="rId3"/>
  </p:sldMasterIdLst>
  <p:notesMasterIdLst>
    <p:notesMasterId r:id="rId3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9144000" cy="5143500" type="screen16x9"/>
  <p:notesSz cx="6858000" cy="9144000"/>
  <p:embeddedFontLst>
    <p:embeddedFont>
      <p:font typeface="Amatic SC" panose="020F0502020204030204" pitchFamily="2" charset="-79"/>
      <p:regular r:id="rId38"/>
      <p:bold r:id="rId39"/>
    </p:embeddedFont>
    <p:embeddedFont>
      <p:font typeface="Barlow ExtraBold" panose="020F0502020204030204" pitchFamily="2" charset="0"/>
      <p:bold r:id="rId40"/>
      <p:boldItalic r:id="rId41"/>
    </p:embeddedFont>
    <p:embeddedFont>
      <p:font typeface="Encode Sans Semi Condensed" panose="020B0604020202020204" charset="0"/>
      <p:regular r:id="rId42"/>
      <p:bold r:id="rId43"/>
    </p:embeddedFont>
    <p:embeddedFont>
      <p:font typeface="Encode Sans Semi Condensed Light" panose="020B0604020202020204" charset="0"/>
      <p:regular r:id="rId44"/>
      <p:bold r:id="rId45"/>
    </p:embeddedFont>
    <p:embeddedFont>
      <p:font typeface="Figtree" panose="020B0604020202020204" charset="0"/>
      <p:regular r:id="rId46"/>
      <p:bold r:id="rId47"/>
      <p:italic r:id="rId48"/>
      <p:boldItalic r:id="rId49"/>
    </p:embeddedFont>
    <p:embeddedFont>
      <p:font typeface="Figtree ExtraBold" panose="020B0604020202020204" charset="0"/>
      <p:bold r:id="rId50"/>
      <p:boldItalic r:id="rId51"/>
    </p:embeddedFont>
    <p:embeddedFont>
      <p:font typeface="Figtree SemiBold"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pitalone.co.uk/blog/social-media-finance-repor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pitalone.co.uk/blog/social-media-finance-repor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mbers.mdrt.org/globalassets/digizuite/34839-en-using-social-media-for-financial-advice-press-release.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famagazine.com/74-of-influencer-finance-hack-videos-contain-dangerous-misleading-incorrect-or-nonsense-advi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orbes.com/advisor/investing/financial-advisor/adults-financial-advice-social-medi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ytimes.com/2025/01/25/business/financial-advice-social-media-influencer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x.com/TikTokInvestors/status/1671513512236163073?ref_src=twsrc%5Etfw%7Ctwcamp%5Etweetembed%7Ctwterm%5E1671513512236163073%7Ctwgr%5E5313a2a51d54c4cc5a43a6721b0d7574692a4af6%7Ctwcon%5Es1_c10&amp;ref_url=https%3A%2F%2Fwww.whitecoatinvestor.com%2Fbad-financial-advice-social-media%2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p.org/news/697354/The-Intelligence-of-Storytelling-How-Narratives-Shape-Human-Understanding-.htm?utm_source=chatgpt.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395d22eeffe_0_4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395d22eeffe_0_4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395d22eeffe_0_46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395d22eeffe_0_4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395d22eeffe_0_46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395d22eeffe_0_4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https://www.capitalone.co.uk/blog/social-media-finance-report</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395d22eeffe_0_4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395d22eeffe_0_4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https://www.capitalone.co.uk/blog/social-media-finance-report</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395d22eeffe_0_46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395d22eeffe_0_4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https://members.mdrt.org/globalassets/digizuite/34839-en-using-social-media-for-financial-advice-press-release.pdf</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g395d22eeffe_0_4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1" name="Google Shape;2161;g395d22eeffe_0_4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https://ifamagazine.com/74-of-influencer-finance-hack-videos-contain-dangerous-misleading-incorrect-or-nonsense-advice/</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395d22eeffe_0_46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395d22eeffe_0_4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395d22eeffe_0_47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395d22eeffe_0_4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https://www.forbes.com/advisor/investing/financial-advisor/adults-financial-advice-social-media/</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395d22eeffe_0_47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395d22eeffe_0_4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https://www.nytimes.com/2025/01/25/business/financial-advice-social-media-influencers.html</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395d22eeffe_0_47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395d22eeffe_0_4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https://www.youtube.com/watch?v=QrWlptvHm3g&amp;t=173s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395d22eeffe_0_4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395d22eeffe_0_4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revealing the next slide, ask participants the questions on the screen one at a time. “In your life experience, when have you gotten advice that you considered good/healthy/useful? What characteristics made it so?” (Repeat for bad/unhealthy/not useful advice).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g395d22eeffe_0_4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2" name="Google Shape;2072;g395d22eeffe_0_4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395d22eeffe_0_47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5" name="Google Shape;2195;g395d22eeffe_0_4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 evaluate social media advice in the following slides, let’s look for elements of these things.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g395d22eeffe_0_4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9" name="Google Shape;2209;g395d22eeffe_0_4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395d22eeffe_0_4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395d22eeffe_0_4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student handout is to be used as a repeatable tool for evaluating advice. Think of this handout like a tape measure or scale that can be used over and over. Go over each section with students to make sure they know what they are looking for. NOTE: In a short workshop, Step 2 is difficult to accomplish. This takes a little research time to search people online, look up reviews, find bios/linkedin pages etc. Steps 3-5 are mostly subjective in nature, but should generate rich discussions. The following slides are potential examples, but feel free to use your own.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395d22eeffe_0_4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395d22eeffe_0_4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one is a pretty egregious example of a “silly” post, but there might be students out there who would at least think about the feasibility of this. Talking points for step 3: Clear? Yes in the sense that it’s a step-by-step plan, but less clear in the action items (how to find company’s that pay this etc…). Realistic? Even step 1 is not realistic for many people. The 100 jobs and pay scale is also not realistic. Evidence-based? No. Ethical? Subjective, but there’s elements of fraud and deception here, to say nothing of the ethics behind possibly just having a child to “get rich.”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g395d22eeffe_0_47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5" name="Google Shape;2225;g395d22eeffe_0_4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Laina has a bio on her YouTube page where you can model some of the source analysis. She has a disclaimer that she’s not a financial advisor (which is a positive that she tells people that up front), she has a little of her background, and links to places you can see other stuff. This video is long and I rarely play the whole thing in a workshop, but if you fast forward through it, it is very factually accurate, clear, easy to follow, and makes no ethical judgements one way or another. I use this as an example of a mostly positive advice with few negatives.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395d22eeffe_0_47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395d22eeffe_0_4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may seem like a “cherry picked” clip to make Dave Ramsey seem aggressive or rude or something. He has this posted to his own site in this format so he’s putting it out there himself and it’s not like its been edited to make him seem worse. This one is interesting to discuss because the advice is clear and somewhat evidence-based, but discussions about how realistic this is runs a wide gamut. Also, the delivery and tone of the delivery can be an interesting discussion point. Are you more or less likely to take advice from someone who calls you stupid? Is it just tough love? Or off-putting to a point where you question other advice he might give?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395d22eeffe_0_47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7" name="Google Shape;2237;g395d22eeffe_0_4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This one is a good example of the “finfluencer” mentality. Looking for a hack, short-cut, “something anyone can do” etc. This is pretty much fraud 101 and just realistic enough that students might think it’s feasible.</a:t>
            </a:r>
            <a:endParaRPr/>
          </a:p>
          <a:p>
            <a:pPr marL="0" lvl="0" indent="0" algn="l" rtl="0">
              <a:spcBef>
                <a:spcPts val="0"/>
              </a:spcBef>
              <a:spcAft>
                <a:spcPts val="0"/>
              </a:spcAft>
              <a:buClr>
                <a:schemeClr val="dk1"/>
              </a:buClr>
              <a:buSzPts val="1100"/>
              <a:buFont typeface="Arial"/>
              <a:buNone/>
            </a:pPr>
            <a:r>
              <a:rPr lang="en" sz="1400" u="sng">
                <a:solidFill>
                  <a:srgbClr val="FFC700"/>
                </a:solidFill>
                <a:hlinkClick r:id="rId3">
                  <a:extLst>
                    <a:ext uri="{A12FA001-AC4F-418D-AE19-62706E023703}">
                      <ahyp:hlinkClr xmlns:ahyp="http://schemas.microsoft.com/office/drawing/2018/hyperlinkcolor" val="tx"/>
                    </a:ext>
                  </a:extLst>
                </a:hlinkClick>
              </a:rPr>
              <a:t>https://x.com/TikTokInvestors/status/1671513512236163073?ref_src=twsrc%5Etfw%7Ctwcamp%5Etweetembed%7Ctwterm%5E1671513512236163073%7Ctwgr%5E5313a2a51d54c4cc5a43a6721b0d7574692a4af6%7Ctwcon%5Es1_c10&amp;ref_url=https%3A%2F%2Fwww.whitecoatinvestor.com%2Fbad-financial-advice-social-media%2F</a:t>
            </a:r>
            <a:r>
              <a:rPr lang="en" sz="1400">
                <a:solidFill>
                  <a:schemeClr val="dk1"/>
                </a:solidFill>
              </a:rPr>
              <a:t>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395d22eeffe_0_47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2" name="Google Shape;2242;g395d22eeffe_0_4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use this as an example of someone who is really strong with content, but the delivery won’t be for everyone. The advice is clear, evidence-based, and pretty realistic.</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g3cdef39062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7" name="Google Shape;2247;g3cdef39062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example of using this concept to evaluate “economic” content. I use this to point out her content is strong and to discuss the type of person that might need this kind of video. Also, calling Jerome Powell “fed daddy” is pretty funny.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395d22eeffe_0_4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395d22eeffe_0_4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395d22eeffe_0_4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395d22eeffe_0_4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395d22eeffe_0_47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9" name="Google Shape;2259;g395d22eeffe_0_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series of links to some more examples.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395d22eeffe_0_47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395d22eeffe_0_4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fantastic way to end the session with this parody video!</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395d22eeffe_0_47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395d22eeffe_0_4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“YOU” highlighted here refers to the teachers in a PD. They matter because they can help students navigate this advice-laden world.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395d22eeffe_0_4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395d22eeffe_0_4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g395d22eeffe_0_46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7" name="Google Shape;2087;g395d22eeffe_0_4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Talking points: Things like “debt”, “being rich”, “payday lenders” are not good or bad, but they have costs/benefits that people need to understand.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395d22eeffe_0_463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5" name="Google Shape;2095;g395d22eeffe_0_4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does it mean to be “dirt poor?” What is “filthy rich?”. Instead of hypotheticals, real stories have more impact. </a:t>
            </a:r>
            <a:r>
              <a:rPr lang="en" u="sng">
                <a:solidFill>
                  <a:schemeClr val="hlink"/>
                </a:solidFill>
                <a:hlinkClick r:id="rId3"/>
              </a:rPr>
              <a:t>https://www.scip.org/news/697354/The-Intelligence-of-Storytelling-How-Narratives-Shape-Human-Understanding-.htm?utm_source=chatgpt.com</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g395d22eeffe_0_46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3" name="Google Shape;2103;g395d22eeffe_0_4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example of taking some hypothetical situations and putting them into a cohesive story in a game with realistic numbers.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395d22eeffe_0_46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0" name="Google Shape;2110;g395d22eeffe_0_4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Instead of judging or critiquing, trying to understand the origin of a decision has more impact with students. A “poor” choice to one person my not seem that way to someone else. People have different goals, ambitions, wants, etc.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95d22eeffe_0_465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95d22eeffe_0_4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Healthy vs. unhealthy choices instead of good/bad. The idea here is to think about the long term goals a person has and not get too bogged down on short-term, one-off choices that may be made for more immediate reasons.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395d22eeffe_0_4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395d22eeffe_0_4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_1">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2150850"/>
            <a:ext cx="8520600" cy="841800"/>
          </a:xfrm>
          <a:prstGeom prst="rect">
            <a:avLst/>
          </a:prstGeom>
        </p:spPr>
        <p:txBody>
          <a:bodyPr spcFirstLastPara="1" wrap="square" lIns="0" tIns="0" rIns="0" bIns="0"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6" name="Google Shape;5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9" name="Google Shape;59;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3" name="Google Shape;63;p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4" name="Google Shape;64;p1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555600"/>
            <a:ext cx="2808000" cy="755700"/>
          </a:xfrm>
          <a:prstGeom prst="rect">
            <a:avLst/>
          </a:prstGeom>
        </p:spPr>
        <p:txBody>
          <a:bodyPr spcFirstLastPara="1" wrap="square" lIns="0" tIns="0" rIns="0" bIns="0"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1" name="Google Shape;71;p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90250" y="450150"/>
            <a:ext cx="6367800" cy="4090800"/>
          </a:xfrm>
          <a:prstGeom prst="rect">
            <a:avLst/>
          </a:prstGeom>
        </p:spPr>
        <p:txBody>
          <a:bodyPr spcFirstLastPara="1" wrap="square" lIns="0" tIns="0" rIns="0" bIns="0"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5" name="Google Shape;7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_1">
    <p:spTree>
      <p:nvGrpSpPr>
        <p:cNvPr id="1" name="Shape 76"/>
        <p:cNvGrpSpPr/>
        <p:nvPr/>
      </p:nvGrpSpPr>
      <p:grpSpPr>
        <a:xfrm>
          <a:off x="0" y="0"/>
          <a:ext cx="0" cy="0"/>
          <a:chOff x="0" y="0"/>
          <a:chExt cx="0" cy="0"/>
        </a:xfrm>
      </p:grpSpPr>
      <p:sp>
        <p:nvSpPr>
          <p:cNvPr id="77" name="Google Shape;77;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0"/>
          <p:cNvSpPr txBox="1">
            <a:spLocks noGrp="1"/>
          </p:cNvSpPr>
          <p:nvPr>
            <p:ph type="title"/>
          </p:nvPr>
        </p:nvSpPr>
        <p:spPr>
          <a:xfrm>
            <a:off x="265500" y="1233175"/>
            <a:ext cx="4045200" cy="1482300"/>
          </a:xfrm>
          <a:prstGeom prst="rect">
            <a:avLst/>
          </a:prstGeom>
        </p:spPr>
        <p:txBody>
          <a:bodyPr spcFirstLastPara="1" wrap="square" lIns="0" tIns="0" rIns="0" bIns="0" anchor="b"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79" name="Google Shape;79;p2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80" name="Google Shape;80;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1" name="Google Shape;8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_1_1">
    <p:spTree>
      <p:nvGrpSpPr>
        <p:cNvPr id="1" name="Shape 82"/>
        <p:cNvGrpSpPr/>
        <p:nvPr/>
      </p:nvGrpSpPr>
      <p:grpSpPr>
        <a:xfrm>
          <a:off x="0" y="0"/>
          <a:ext cx="0" cy="0"/>
          <a:chOff x="0" y="0"/>
          <a:chExt cx="0" cy="0"/>
        </a:xfrm>
      </p:grpSpPr>
      <p:sp>
        <p:nvSpPr>
          <p:cNvPr id="83" name="Google Shape;83;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spcBef>
                <a:spcPts val="0"/>
              </a:spcBef>
              <a:spcAft>
                <a:spcPts val="0"/>
              </a:spcAft>
              <a:buSzPts val="1400"/>
              <a:buNone/>
              <a:defRPr/>
            </a:lvl1pPr>
          </a:lstStyle>
          <a:p>
            <a:endParaRPr/>
          </a:p>
        </p:txBody>
      </p:sp>
      <p:sp>
        <p:nvSpPr>
          <p:cNvPr id="84" name="Google Shape;8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_1_3">
    <p:spTree>
      <p:nvGrpSpPr>
        <p:cNvPr id="1" name="Shape 85"/>
        <p:cNvGrpSpPr/>
        <p:nvPr/>
      </p:nvGrpSpPr>
      <p:grpSpPr>
        <a:xfrm>
          <a:off x="0" y="0"/>
          <a:ext cx="0" cy="0"/>
          <a:chOff x="0" y="0"/>
          <a:chExt cx="0" cy="0"/>
        </a:xfrm>
      </p:grpSpPr>
      <p:sp>
        <p:nvSpPr>
          <p:cNvPr id="86" name="Google Shape;86;p22"/>
          <p:cNvSpPr txBox="1">
            <a:spLocks noGrp="1"/>
          </p:cNvSpPr>
          <p:nvPr>
            <p:ph type="title" hasCustomPrompt="1"/>
          </p:nvPr>
        </p:nvSpPr>
        <p:spPr>
          <a:xfrm>
            <a:off x="311700" y="1106125"/>
            <a:ext cx="8520600" cy="1963500"/>
          </a:xfrm>
          <a:prstGeom prst="rect">
            <a:avLst/>
          </a:prstGeom>
        </p:spPr>
        <p:txBody>
          <a:bodyPr spcFirstLastPara="1" wrap="square" lIns="0" tIns="0" rIns="0" bIns="0"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87" name="Google Shape;87;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89"/>
        <p:cNvGrpSpPr/>
        <p:nvPr/>
      </p:nvGrpSpPr>
      <p:grpSpPr>
        <a:xfrm>
          <a:off x="0" y="0"/>
          <a:ext cx="0" cy="0"/>
          <a:chOff x="0" y="0"/>
          <a:chExt cx="0" cy="0"/>
        </a:xfrm>
      </p:grpSpPr>
      <p:sp>
        <p:nvSpPr>
          <p:cNvPr id="90" name="Google Shape;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677325" y="1832775"/>
            <a:ext cx="3217200" cy="1484100"/>
          </a:xfrm>
          <a:prstGeom prst="rect">
            <a:avLst/>
          </a:prstGeom>
        </p:spPr>
        <p:txBody>
          <a:bodyPr spcFirstLastPara="1" wrap="square" lIns="0" tIns="0" rIns="0" bIns="0" anchor="ctr" anchorCtr="0">
            <a:normAutofit/>
          </a:bodyPr>
          <a:lstStyle>
            <a:lvl1pPr lvl="0">
              <a:spcBef>
                <a:spcPts val="0"/>
              </a:spcBef>
              <a:spcAft>
                <a:spcPts val="0"/>
              </a:spcAft>
              <a:buSzPts val="4200"/>
              <a:buNone/>
              <a:defRPr sz="42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93" name="Google Shape;9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p24"/>
          <p:cNvSpPr txBox="1">
            <a:spLocks noGrp="1"/>
          </p:cNvSpPr>
          <p:nvPr>
            <p:ph type="subTitle" idx="1"/>
          </p:nvPr>
        </p:nvSpPr>
        <p:spPr>
          <a:xfrm>
            <a:off x="4406650" y="39375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5" name="Google Shape;95;p24"/>
          <p:cNvSpPr txBox="1">
            <a:spLocks noGrp="1"/>
          </p:cNvSpPr>
          <p:nvPr>
            <p:ph type="subTitle" idx="2"/>
          </p:nvPr>
        </p:nvSpPr>
        <p:spPr>
          <a:xfrm>
            <a:off x="4406650" y="115170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6" name="Google Shape;96;p24"/>
          <p:cNvSpPr txBox="1">
            <a:spLocks noGrp="1"/>
          </p:cNvSpPr>
          <p:nvPr>
            <p:ph type="subTitle" idx="3"/>
          </p:nvPr>
        </p:nvSpPr>
        <p:spPr>
          <a:xfrm>
            <a:off x="4406650" y="342557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7" name="Google Shape;97;p24"/>
          <p:cNvSpPr txBox="1">
            <a:spLocks noGrp="1"/>
          </p:cNvSpPr>
          <p:nvPr>
            <p:ph type="subTitle" idx="4"/>
          </p:nvPr>
        </p:nvSpPr>
        <p:spPr>
          <a:xfrm>
            <a:off x="4406650" y="1909660"/>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8" name="Google Shape;98;p24"/>
          <p:cNvSpPr txBox="1">
            <a:spLocks noGrp="1"/>
          </p:cNvSpPr>
          <p:nvPr>
            <p:ph type="subTitle" idx="5"/>
          </p:nvPr>
        </p:nvSpPr>
        <p:spPr>
          <a:xfrm>
            <a:off x="4406650" y="418352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99" name="Google Shape;99;p24"/>
          <p:cNvSpPr txBox="1">
            <a:spLocks noGrp="1"/>
          </p:cNvSpPr>
          <p:nvPr>
            <p:ph type="subTitle" idx="6"/>
          </p:nvPr>
        </p:nvSpPr>
        <p:spPr>
          <a:xfrm>
            <a:off x="4406650" y="2667615"/>
            <a:ext cx="44097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100"/>
        <p:cNvGrpSpPr/>
        <p:nvPr/>
      </p:nvGrpSpPr>
      <p:grpSpPr>
        <a:xfrm>
          <a:off x="0" y="0"/>
          <a:ext cx="0" cy="0"/>
          <a:chOff x="0" y="0"/>
          <a:chExt cx="0" cy="0"/>
        </a:xfrm>
      </p:grpSpPr>
      <p:sp>
        <p:nvSpPr>
          <p:cNvPr id="101" name="Google Shape;101;p25"/>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02" name="Google Shape;102;p25"/>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03" name="Google Shape;103;p25"/>
          <p:cNvSpPr>
            <a:spLocks noGrp="1"/>
          </p:cNvSpPr>
          <p:nvPr>
            <p:ph type="pic" idx="2"/>
          </p:nvPr>
        </p:nvSpPr>
        <p:spPr>
          <a:xfrm>
            <a:off x="4992024" y="1152775"/>
            <a:ext cx="3840300" cy="3416400"/>
          </a:xfrm>
          <a:prstGeom prst="rect">
            <a:avLst/>
          </a:prstGeom>
          <a:noFill/>
          <a:ln>
            <a:noFill/>
          </a:ln>
        </p:spPr>
      </p:sp>
      <p:sp>
        <p:nvSpPr>
          <p:cNvPr id="104" name="Google Shape;104;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big ideas">
  <p:cSld name="CUSTOM_1">
    <p:spTree>
      <p:nvGrpSpPr>
        <p:cNvPr id="1" name="Shape 105"/>
        <p:cNvGrpSpPr/>
        <p:nvPr/>
      </p:nvGrpSpPr>
      <p:grpSpPr>
        <a:xfrm>
          <a:off x="0" y="0"/>
          <a:ext cx="0" cy="0"/>
          <a:chOff x="0" y="0"/>
          <a:chExt cx="0" cy="0"/>
        </a:xfrm>
      </p:grpSpPr>
      <p:sp>
        <p:nvSpPr>
          <p:cNvPr id="106" name="Google Shape;10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07" name="Google Shape;107;p26"/>
          <p:cNvSpPr txBox="1">
            <a:spLocks noGrp="1"/>
          </p:cNvSpPr>
          <p:nvPr>
            <p:ph type="title"/>
          </p:nvPr>
        </p:nvSpPr>
        <p:spPr>
          <a:xfrm>
            <a:off x="483175"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8" name="Google Shape;108;p26"/>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09" name="Google Shape;109;p26"/>
          <p:cNvSpPr txBox="1">
            <a:spLocks noGrp="1"/>
          </p:cNvSpPr>
          <p:nvPr>
            <p:ph type="body" idx="2"/>
          </p:nvPr>
        </p:nvSpPr>
        <p:spPr>
          <a:xfrm>
            <a:off x="5048000" y="2237788"/>
            <a:ext cx="36198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0" name="Google Shape;110;p26"/>
          <p:cNvSpPr txBox="1">
            <a:spLocks noGrp="1"/>
          </p:cNvSpPr>
          <p:nvPr>
            <p:ph type="subTitle" idx="3"/>
          </p:nvPr>
        </p:nvSpPr>
        <p:spPr>
          <a:xfrm>
            <a:off x="483150" y="1336161"/>
            <a:ext cx="36198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11" name="Google Shape;111;p26"/>
          <p:cNvSpPr txBox="1">
            <a:spLocks noGrp="1"/>
          </p:cNvSpPr>
          <p:nvPr>
            <p:ph type="subTitle" idx="4"/>
          </p:nvPr>
        </p:nvSpPr>
        <p:spPr>
          <a:xfrm>
            <a:off x="5048000" y="1336161"/>
            <a:ext cx="3619800" cy="54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112"/>
        <p:cNvGrpSpPr/>
        <p:nvPr/>
      </p:nvGrpSpPr>
      <p:grpSpPr>
        <a:xfrm>
          <a:off x="0" y="0"/>
          <a:ext cx="0" cy="0"/>
          <a:chOff x="0" y="0"/>
          <a:chExt cx="0" cy="0"/>
        </a:xfrm>
      </p:grpSpPr>
      <p:sp>
        <p:nvSpPr>
          <p:cNvPr id="113" name="Google Shape;11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14" name="Google Shape;114;p27"/>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15" name="Google Shape;115;p27"/>
          <p:cNvSpPr txBox="1">
            <a:spLocks noGrp="1"/>
          </p:cNvSpPr>
          <p:nvPr>
            <p:ph type="body" idx="2"/>
          </p:nvPr>
        </p:nvSpPr>
        <p:spPr>
          <a:xfrm>
            <a:off x="3347725" y="2417500"/>
            <a:ext cx="24555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6" name="Google Shape;116;p27"/>
          <p:cNvSpPr txBox="1">
            <a:spLocks noGrp="1"/>
          </p:cNvSpPr>
          <p:nvPr>
            <p:ph type="body" idx="3"/>
          </p:nvPr>
        </p:nvSpPr>
        <p:spPr>
          <a:xfrm>
            <a:off x="6212275" y="2417500"/>
            <a:ext cx="2455500" cy="23736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7" name="Google Shape;117;p27"/>
          <p:cNvSpPr txBox="1">
            <a:spLocks noGrp="1"/>
          </p:cNvSpPr>
          <p:nvPr>
            <p:ph type="title"/>
          </p:nvPr>
        </p:nvSpPr>
        <p:spPr>
          <a:xfrm>
            <a:off x="483175"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8" name="Google Shape;118;p27"/>
          <p:cNvSpPr txBox="1">
            <a:spLocks noGrp="1"/>
          </p:cNvSpPr>
          <p:nvPr>
            <p:ph type="subTitle" idx="4"/>
          </p:nvPr>
        </p:nvSpPr>
        <p:spPr>
          <a:xfrm>
            <a:off x="48317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19" name="Google Shape;119;p27"/>
          <p:cNvSpPr txBox="1">
            <a:spLocks noGrp="1"/>
          </p:cNvSpPr>
          <p:nvPr>
            <p:ph type="subTitle" idx="5"/>
          </p:nvPr>
        </p:nvSpPr>
        <p:spPr>
          <a:xfrm>
            <a:off x="334772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20" name="Google Shape;120;p27"/>
          <p:cNvSpPr txBox="1">
            <a:spLocks noGrp="1"/>
          </p:cNvSpPr>
          <p:nvPr>
            <p:ph type="subTitle" idx="6"/>
          </p:nvPr>
        </p:nvSpPr>
        <p:spPr>
          <a:xfrm>
            <a:off x="6212275" y="1336150"/>
            <a:ext cx="2455500" cy="77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121"/>
        <p:cNvGrpSpPr/>
        <p:nvPr/>
      </p:nvGrpSpPr>
      <p:grpSpPr>
        <a:xfrm>
          <a:off x="0" y="0"/>
          <a:ext cx="0" cy="0"/>
          <a:chOff x="0" y="0"/>
          <a:chExt cx="0" cy="0"/>
        </a:xfrm>
      </p:grpSpPr>
      <p:sp>
        <p:nvSpPr>
          <p:cNvPr id="122" name="Google Shape;12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23" name="Google Shape;123;p28"/>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24" name="Google Shape;124;p28"/>
          <p:cNvSpPr txBox="1">
            <a:spLocks noGrp="1"/>
          </p:cNvSpPr>
          <p:nvPr>
            <p:ph type="body" idx="2"/>
          </p:nvPr>
        </p:nvSpPr>
        <p:spPr>
          <a:xfrm>
            <a:off x="4938725" y="1759093"/>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5" name="Google Shape;125;p28"/>
          <p:cNvSpPr txBox="1">
            <a:spLocks noGrp="1"/>
          </p:cNvSpPr>
          <p:nvPr>
            <p:ph type="body" idx="3"/>
          </p:nvPr>
        </p:nvSpPr>
        <p:spPr>
          <a:xfrm>
            <a:off x="366750" y="3648575"/>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6" name="Google Shape;126;p28"/>
          <p:cNvSpPr txBox="1">
            <a:spLocks noGrp="1"/>
          </p:cNvSpPr>
          <p:nvPr>
            <p:ph type="body" idx="4"/>
          </p:nvPr>
        </p:nvSpPr>
        <p:spPr>
          <a:xfrm>
            <a:off x="4938750" y="3648575"/>
            <a:ext cx="3838500" cy="11385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7" name="Google Shape;127;p28"/>
          <p:cNvSpPr txBox="1">
            <a:spLocks noGrp="1"/>
          </p:cNvSpPr>
          <p:nvPr>
            <p:ph type="title"/>
          </p:nvPr>
        </p:nvSpPr>
        <p:spPr>
          <a:xfrm>
            <a:off x="366750" y="450025"/>
            <a:ext cx="8184600" cy="758100"/>
          </a:xfrm>
          <a:prstGeom prst="rect">
            <a:avLst/>
          </a:prstGeom>
        </p:spPr>
        <p:txBody>
          <a:bodyPr spcFirstLastPara="1" wrap="square" lIns="0" tIns="0" rIns="0" bIns="0"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28" name="Google Shape;128;p28"/>
          <p:cNvSpPr txBox="1">
            <a:spLocks noGrp="1"/>
          </p:cNvSpPr>
          <p:nvPr>
            <p:ph type="subTitle" idx="5"/>
          </p:nvPr>
        </p:nvSpPr>
        <p:spPr>
          <a:xfrm>
            <a:off x="366763" y="1277907"/>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29" name="Google Shape;129;p28"/>
          <p:cNvSpPr txBox="1">
            <a:spLocks noGrp="1"/>
          </p:cNvSpPr>
          <p:nvPr>
            <p:ph type="subTitle" idx="6"/>
          </p:nvPr>
        </p:nvSpPr>
        <p:spPr>
          <a:xfrm>
            <a:off x="4938738" y="1277907"/>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30" name="Google Shape;130;p28"/>
          <p:cNvSpPr txBox="1">
            <a:spLocks noGrp="1"/>
          </p:cNvSpPr>
          <p:nvPr>
            <p:ph type="subTitle" idx="7"/>
          </p:nvPr>
        </p:nvSpPr>
        <p:spPr>
          <a:xfrm>
            <a:off x="4938761" y="3167363"/>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131" name="Google Shape;131;p28"/>
          <p:cNvSpPr txBox="1">
            <a:spLocks noGrp="1"/>
          </p:cNvSpPr>
          <p:nvPr>
            <p:ph type="subTitle" idx="8"/>
          </p:nvPr>
        </p:nvSpPr>
        <p:spPr>
          <a:xfrm>
            <a:off x="366750" y="3167363"/>
            <a:ext cx="3838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34" name="Google Shape;13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35" name="Google Shape;135;p29"/>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136"/>
        <p:cNvGrpSpPr/>
        <p:nvPr/>
      </p:nvGrpSpPr>
      <p:grpSpPr>
        <a:xfrm>
          <a:off x="0" y="0"/>
          <a:ext cx="0" cy="0"/>
          <a:chOff x="0" y="0"/>
          <a:chExt cx="0" cy="0"/>
        </a:xfrm>
      </p:grpSpPr>
      <p:sp>
        <p:nvSpPr>
          <p:cNvPr id="137" name="Google Shape;137;p30"/>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8" name="Google Shape;138;p30"/>
          <p:cNvSpPr>
            <a:spLocks noGrp="1"/>
          </p:cNvSpPr>
          <p:nvPr>
            <p:ph type="pic" idx="2"/>
          </p:nvPr>
        </p:nvSpPr>
        <p:spPr>
          <a:xfrm>
            <a:off x="4804825" y="1133300"/>
            <a:ext cx="4027500" cy="2392800"/>
          </a:xfrm>
          <a:prstGeom prst="rect">
            <a:avLst/>
          </a:prstGeom>
          <a:noFill/>
          <a:ln>
            <a:noFill/>
          </a:ln>
        </p:spPr>
      </p:sp>
      <p:sp>
        <p:nvSpPr>
          <p:cNvPr id="139" name="Google Shape;139;p30"/>
          <p:cNvSpPr>
            <a:spLocks noGrp="1"/>
          </p:cNvSpPr>
          <p:nvPr>
            <p:ph type="pic" idx="3"/>
          </p:nvPr>
        </p:nvSpPr>
        <p:spPr>
          <a:xfrm>
            <a:off x="311725" y="1133300"/>
            <a:ext cx="4027500" cy="2392800"/>
          </a:xfrm>
          <a:prstGeom prst="rect">
            <a:avLst/>
          </a:prstGeom>
          <a:noFill/>
          <a:ln>
            <a:noFill/>
          </a:ln>
        </p:spPr>
      </p:sp>
      <p:sp>
        <p:nvSpPr>
          <p:cNvPr id="140" name="Google Shape;140;p30"/>
          <p:cNvSpPr txBox="1">
            <a:spLocks noGrp="1"/>
          </p:cNvSpPr>
          <p:nvPr>
            <p:ph type="body" idx="4"/>
          </p:nvPr>
        </p:nvSpPr>
        <p:spPr>
          <a:xfrm>
            <a:off x="4804825" y="4080225"/>
            <a:ext cx="4027500" cy="9261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1" name="Google Shape;14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42" name="Google Shape;142;p30"/>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43" name="Google Shape;143;p30"/>
          <p:cNvSpPr txBox="1">
            <a:spLocks noGrp="1"/>
          </p:cNvSpPr>
          <p:nvPr>
            <p:ph type="subTitle" idx="5"/>
          </p:nvPr>
        </p:nvSpPr>
        <p:spPr>
          <a:xfrm>
            <a:off x="311725" y="3582900"/>
            <a:ext cx="4027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4" name="Google Shape;144;p30"/>
          <p:cNvSpPr txBox="1">
            <a:spLocks noGrp="1"/>
          </p:cNvSpPr>
          <p:nvPr>
            <p:ph type="subTitle" idx="6"/>
          </p:nvPr>
        </p:nvSpPr>
        <p:spPr>
          <a:xfrm>
            <a:off x="4804825" y="3582900"/>
            <a:ext cx="40275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45"/>
        <p:cNvGrpSpPr/>
        <p:nvPr/>
      </p:nvGrpSpPr>
      <p:grpSpPr>
        <a:xfrm>
          <a:off x="0" y="0"/>
          <a:ext cx="0" cy="0"/>
          <a:chOff x="0" y="0"/>
          <a:chExt cx="0" cy="0"/>
        </a:xfrm>
      </p:grpSpPr>
      <p:sp>
        <p:nvSpPr>
          <p:cNvPr id="146" name="Google Shape;146;p31"/>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7" name="Google Shape;147;p31"/>
          <p:cNvSpPr>
            <a:spLocks noGrp="1"/>
          </p:cNvSpPr>
          <p:nvPr>
            <p:ph type="pic" idx="2"/>
          </p:nvPr>
        </p:nvSpPr>
        <p:spPr>
          <a:xfrm>
            <a:off x="6205225" y="1128325"/>
            <a:ext cx="2627100" cy="2273100"/>
          </a:xfrm>
          <a:prstGeom prst="rect">
            <a:avLst/>
          </a:prstGeom>
          <a:noFill/>
          <a:ln>
            <a:noFill/>
          </a:ln>
        </p:spPr>
      </p:sp>
      <p:sp>
        <p:nvSpPr>
          <p:cNvPr id="148" name="Google Shape;148;p31"/>
          <p:cNvSpPr>
            <a:spLocks noGrp="1"/>
          </p:cNvSpPr>
          <p:nvPr>
            <p:ph type="pic" idx="3"/>
          </p:nvPr>
        </p:nvSpPr>
        <p:spPr>
          <a:xfrm>
            <a:off x="311725" y="1128325"/>
            <a:ext cx="2627100" cy="2273100"/>
          </a:xfrm>
          <a:prstGeom prst="rect">
            <a:avLst/>
          </a:prstGeom>
          <a:noFill/>
          <a:ln>
            <a:noFill/>
          </a:ln>
        </p:spPr>
      </p:sp>
      <p:sp>
        <p:nvSpPr>
          <p:cNvPr id="149" name="Google Shape;149;p31"/>
          <p:cNvSpPr txBox="1">
            <a:spLocks noGrp="1"/>
          </p:cNvSpPr>
          <p:nvPr>
            <p:ph type="body" idx="4"/>
          </p:nvPr>
        </p:nvSpPr>
        <p:spPr>
          <a:xfrm>
            <a:off x="6205225" y="3911700"/>
            <a:ext cx="2627100" cy="10185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0" name="Google Shape;150;p31"/>
          <p:cNvSpPr>
            <a:spLocks noGrp="1"/>
          </p:cNvSpPr>
          <p:nvPr>
            <p:ph type="pic" idx="5"/>
          </p:nvPr>
        </p:nvSpPr>
        <p:spPr>
          <a:xfrm>
            <a:off x="3255250" y="1128325"/>
            <a:ext cx="2627100" cy="2273100"/>
          </a:xfrm>
          <a:prstGeom prst="rect">
            <a:avLst/>
          </a:prstGeom>
          <a:noFill/>
          <a:ln>
            <a:noFill/>
          </a:ln>
        </p:spPr>
      </p:sp>
      <p:sp>
        <p:nvSpPr>
          <p:cNvPr id="151" name="Google Shape;151;p31"/>
          <p:cNvSpPr txBox="1">
            <a:spLocks noGrp="1"/>
          </p:cNvSpPr>
          <p:nvPr>
            <p:ph type="body" idx="6"/>
          </p:nvPr>
        </p:nvSpPr>
        <p:spPr>
          <a:xfrm>
            <a:off x="3255250" y="3911700"/>
            <a:ext cx="2627100" cy="10185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2" name="Google Shape;15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53" name="Google Shape;153;p31"/>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54" name="Google Shape;154;p31"/>
          <p:cNvSpPr txBox="1">
            <a:spLocks noGrp="1"/>
          </p:cNvSpPr>
          <p:nvPr>
            <p:ph type="subTitle" idx="7"/>
          </p:nvPr>
        </p:nvSpPr>
        <p:spPr>
          <a:xfrm>
            <a:off x="311725"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5" name="Google Shape;155;p31"/>
          <p:cNvSpPr txBox="1">
            <a:spLocks noGrp="1"/>
          </p:cNvSpPr>
          <p:nvPr>
            <p:ph type="subTitle" idx="8"/>
          </p:nvPr>
        </p:nvSpPr>
        <p:spPr>
          <a:xfrm>
            <a:off x="6205225"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6" name="Google Shape;156;p31"/>
          <p:cNvSpPr txBox="1">
            <a:spLocks noGrp="1"/>
          </p:cNvSpPr>
          <p:nvPr>
            <p:ph type="subTitle" idx="9"/>
          </p:nvPr>
        </p:nvSpPr>
        <p:spPr>
          <a:xfrm>
            <a:off x="3255250" y="3430500"/>
            <a:ext cx="2627100" cy="48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57"/>
        <p:cNvGrpSpPr/>
        <p:nvPr/>
      </p:nvGrpSpPr>
      <p:grpSpPr>
        <a:xfrm>
          <a:off x="0" y="0"/>
          <a:ext cx="0" cy="0"/>
          <a:chOff x="0" y="0"/>
          <a:chExt cx="0" cy="0"/>
        </a:xfrm>
      </p:grpSpPr>
      <p:sp>
        <p:nvSpPr>
          <p:cNvPr id="158" name="Google Shape;158;p32"/>
          <p:cNvSpPr>
            <a:spLocks noGrp="1"/>
          </p:cNvSpPr>
          <p:nvPr>
            <p:ph type="pic" idx="2"/>
          </p:nvPr>
        </p:nvSpPr>
        <p:spPr>
          <a:xfrm>
            <a:off x="311700" y="445025"/>
            <a:ext cx="8520600" cy="4218300"/>
          </a:xfrm>
          <a:prstGeom prst="rect">
            <a:avLst/>
          </a:prstGeom>
          <a:noFill/>
          <a:ln>
            <a:noFill/>
          </a:ln>
        </p:spPr>
      </p:sp>
      <p:sp>
        <p:nvSpPr>
          <p:cNvPr id="159" name="Google Shape;15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60"/>
        <p:cNvGrpSpPr/>
        <p:nvPr/>
      </p:nvGrpSpPr>
      <p:grpSpPr>
        <a:xfrm>
          <a:off x="0" y="0"/>
          <a:ext cx="0" cy="0"/>
          <a:chOff x="0" y="0"/>
          <a:chExt cx="0" cy="0"/>
        </a:xfrm>
      </p:grpSpPr>
      <p:sp>
        <p:nvSpPr>
          <p:cNvPr id="161" name="Google Shape;16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62" name="Google Shape;162;p33"/>
          <p:cNvSpPr>
            <a:spLocks noGrp="1"/>
          </p:cNvSpPr>
          <p:nvPr>
            <p:ph type="pic" idx="2"/>
          </p:nvPr>
        </p:nvSpPr>
        <p:spPr>
          <a:xfrm>
            <a:off x="3389600" y="118913"/>
            <a:ext cx="1643700" cy="1535100"/>
          </a:xfrm>
          <a:prstGeom prst="rect">
            <a:avLst/>
          </a:prstGeom>
          <a:noFill/>
          <a:ln>
            <a:noFill/>
          </a:ln>
        </p:spPr>
      </p:sp>
      <p:sp>
        <p:nvSpPr>
          <p:cNvPr id="163" name="Google Shape;163;p33"/>
          <p:cNvSpPr>
            <a:spLocks noGrp="1"/>
          </p:cNvSpPr>
          <p:nvPr>
            <p:ph type="pic" idx="3"/>
          </p:nvPr>
        </p:nvSpPr>
        <p:spPr>
          <a:xfrm>
            <a:off x="5195935" y="118913"/>
            <a:ext cx="1643700" cy="1535100"/>
          </a:xfrm>
          <a:prstGeom prst="rect">
            <a:avLst/>
          </a:prstGeom>
          <a:noFill/>
          <a:ln>
            <a:noFill/>
          </a:ln>
        </p:spPr>
      </p:sp>
      <p:sp>
        <p:nvSpPr>
          <p:cNvPr id="164" name="Google Shape;164;p33"/>
          <p:cNvSpPr>
            <a:spLocks noGrp="1"/>
          </p:cNvSpPr>
          <p:nvPr>
            <p:ph type="pic" idx="4"/>
          </p:nvPr>
        </p:nvSpPr>
        <p:spPr>
          <a:xfrm>
            <a:off x="7002270" y="118913"/>
            <a:ext cx="1643700" cy="1535100"/>
          </a:xfrm>
          <a:prstGeom prst="rect">
            <a:avLst/>
          </a:prstGeom>
          <a:noFill/>
          <a:ln>
            <a:noFill/>
          </a:ln>
        </p:spPr>
      </p:sp>
      <p:sp>
        <p:nvSpPr>
          <p:cNvPr id="165" name="Google Shape;165;p33"/>
          <p:cNvSpPr>
            <a:spLocks noGrp="1"/>
          </p:cNvSpPr>
          <p:nvPr>
            <p:ph type="pic" idx="5"/>
          </p:nvPr>
        </p:nvSpPr>
        <p:spPr>
          <a:xfrm>
            <a:off x="3389588" y="1804212"/>
            <a:ext cx="1643700" cy="1535100"/>
          </a:xfrm>
          <a:prstGeom prst="rect">
            <a:avLst/>
          </a:prstGeom>
          <a:noFill/>
          <a:ln>
            <a:noFill/>
          </a:ln>
        </p:spPr>
      </p:sp>
      <p:sp>
        <p:nvSpPr>
          <p:cNvPr id="166" name="Google Shape;166;p33"/>
          <p:cNvSpPr>
            <a:spLocks noGrp="1"/>
          </p:cNvSpPr>
          <p:nvPr>
            <p:ph type="pic" idx="6"/>
          </p:nvPr>
        </p:nvSpPr>
        <p:spPr>
          <a:xfrm>
            <a:off x="5195922" y="1804212"/>
            <a:ext cx="1643700" cy="1535100"/>
          </a:xfrm>
          <a:prstGeom prst="rect">
            <a:avLst/>
          </a:prstGeom>
          <a:noFill/>
          <a:ln>
            <a:noFill/>
          </a:ln>
        </p:spPr>
      </p:sp>
      <p:sp>
        <p:nvSpPr>
          <p:cNvPr id="167" name="Google Shape;167;p33"/>
          <p:cNvSpPr>
            <a:spLocks noGrp="1"/>
          </p:cNvSpPr>
          <p:nvPr>
            <p:ph type="pic" idx="7"/>
          </p:nvPr>
        </p:nvSpPr>
        <p:spPr>
          <a:xfrm>
            <a:off x="7002257" y="1804212"/>
            <a:ext cx="1643700" cy="1535100"/>
          </a:xfrm>
          <a:prstGeom prst="rect">
            <a:avLst/>
          </a:prstGeom>
          <a:noFill/>
          <a:ln>
            <a:noFill/>
          </a:ln>
        </p:spPr>
      </p:sp>
      <p:sp>
        <p:nvSpPr>
          <p:cNvPr id="168" name="Google Shape;168;p33"/>
          <p:cNvSpPr txBox="1">
            <a:spLocks noGrp="1"/>
          </p:cNvSpPr>
          <p:nvPr>
            <p:ph type="title"/>
          </p:nvPr>
        </p:nvSpPr>
        <p:spPr>
          <a:xfrm>
            <a:off x="351550" y="445025"/>
            <a:ext cx="2596800" cy="1706400"/>
          </a:xfrm>
          <a:prstGeom prst="rect">
            <a:avLst/>
          </a:prstGeom>
        </p:spPr>
        <p:txBody>
          <a:bodyPr spcFirstLastPara="1" wrap="square" lIns="0" tIns="0" rIns="0" bIns="0" anchor="b" anchorCtr="0">
            <a:sp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69" name="Google Shape;169;p33"/>
          <p:cNvSpPr>
            <a:spLocks noGrp="1"/>
          </p:cNvSpPr>
          <p:nvPr>
            <p:ph type="pic" idx="8"/>
          </p:nvPr>
        </p:nvSpPr>
        <p:spPr>
          <a:xfrm>
            <a:off x="3389588" y="3489487"/>
            <a:ext cx="1643700" cy="1535100"/>
          </a:xfrm>
          <a:prstGeom prst="rect">
            <a:avLst/>
          </a:prstGeom>
          <a:noFill/>
          <a:ln>
            <a:noFill/>
          </a:ln>
        </p:spPr>
      </p:sp>
      <p:sp>
        <p:nvSpPr>
          <p:cNvPr id="170" name="Google Shape;170;p33"/>
          <p:cNvSpPr>
            <a:spLocks noGrp="1"/>
          </p:cNvSpPr>
          <p:nvPr>
            <p:ph type="pic" idx="9"/>
          </p:nvPr>
        </p:nvSpPr>
        <p:spPr>
          <a:xfrm>
            <a:off x="5195922" y="3489487"/>
            <a:ext cx="1643700" cy="1535100"/>
          </a:xfrm>
          <a:prstGeom prst="rect">
            <a:avLst/>
          </a:prstGeom>
          <a:noFill/>
          <a:ln>
            <a:noFill/>
          </a:ln>
        </p:spPr>
      </p:sp>
      <p:sp>
        <p:nvSpPr>
          <p:cNvPr id="171" name="Google Shape;171;p33"/>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172"/>
        <p:cNvGrpSpPr/>
        <p:nvPr/>
      </p:nvGrpSpPr>
      <p:grpSpPr>
        <a:xfrm>
          <a:off x="0" y="0"/>
          <a:ext cx="0" cy="0"/>
          <a:chOff x="0" y="0"/>
          <a:chExt cx="0" cy="0"/>
        </a:xfrm>
      </p:grpSpPr>
      <p:grpSp>
        <p:nvGrpSpPr>
          <p:cNvPr id="173" name="Google Shape;173;p34"/>
          <p:cNvGrpSpPr/>
          <p:nvPr/>
        </p:nvGrpSpPr>
        <p:grpSpPr>
          <a:xfrm>
            <a:off x="81" y="-57"/>
            <a:ext cx="9144360" cy="5143800"/>
            <a:chOff x="81" y="-57"/>
            <a:chExt cx="9144360" cy="5143800"/>
          </a:xfrm>
        </p:grpSpPr>
        <p:sp>
          <p:nvSpPr>
            <p:cNvPr id="174" name="Google Shape;174;p34"/>
            <p:cNvSpPr/>
            <p:nvPr/>
          </p:nvSpPr>
          <p:spPr>
            <a:xfrm rot="-5400000">
              <a:off x="-735519"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75" name="Google Shape;175;p34"/>
            <p:cNvSpPr/>
            <p:nvPr/>
          </p:nvSpPr>
          <p:spPr>
            <a:xfrm rot="-5400000">
              <a:off x="2000361"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76" name="Google Shape;176;p34"/>
            <p:cNvSpPr/>
            <p:nvPr/>
          </p:nvSpPr>
          <p:spPr>
            <a:xfrm rot="-5400000">
              <a:off x="4736241" y="735543"/>
              <a:ext cx="5143800" cy="3672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177" name="Google Shape;177;p34"/>
          <p:cNvSpPr txBox="1">
            <a:spLocks noGrp="1"/>
          </p:cNvSpPr>
          <p:nvPr>
            <p:ph type="ctrTitle"/>
          </p:nvPr>
        </p:nvSpPr>
        <p:spPr>
          <a:xfrm>
            <a:off x="429300" y="1681700"/>
            <a:ext cx="8285400" cy="1362300"/>
          </a:xfrm>
          <a:prstGeom prst="rect">
            <a:avLst/>
          </a:prstGeom>
        </p:spPr>
        <p:txBody>
          <a:bodyPr spcFirstLastPara="1" wrap="square" lIns="91425" tIns="91425" rIns="91425" bIns="91425" anchor="b" anchorCtr="0">
            <a:noAutofit/>
          </a:bodyPr>
          <a:lstStyle>
            <a:lvl1pPr lvl="0">
              <a:spcBef>
                <a:spcPts val="0"/>
              </a:spcBef>
              <a:spcAft>
                <a:spcPts val="0"/>
              </a:spcAft>
              <a:buSzPts val="4500"/>
              <a:buFont typeface="Figtree ExtraBold"/>
              <a:buNone/>
              <a:defRPr sz="4500" b="0">
                <a:latin typeface="Figtree ExtraBold"/>
                <a:ea typeface="Figtree ExtraBold"/>
                <a:cs typeface="Figtree ExtraBold"/>
                <a:sym typeface="Figtree ExtraBold"/>
              </a:defRPr>
            </a:lvl1pPr>
            <a:lvl2pPr lvl="1">
              <a:spcBef>
                <a:spcPts val="0"/>
              </a:spcBef>
              <a:spcAft>
                <a:spcPts val="0"/>
              </a:spcAft>
              <a:buSzPts val="4500"/>
              <a:buFont typeface="Figtree ExtraBold"/>
              <a:buNone/>
              <a:defRPr sz="4500" b="0">
                <a:latin typeface="Figtree ExtraBold"/>
                <a:ea typeface="Figtree ExtraBold"/>
                <a:cs typeface="Figtree ExtraBold"/>
                <a:sym typeface="Figtree ExtraBold"/>
              </a:defRPr>
            </a:lvl2pPr>
            <a:lvl3pPr lvl="2">
              <a:spcBef>
                <a:spcPts val="0"/>
              </a:spcBef>
              <a:spcAft>
                <a:spcPts val="0"/>
              </a:spcAft>
              <a:buSzPts val="4500"/>
              <a:buFont typeface="Figtree ExtraBold"/>
              <a:buNone/>
              <a:defRPr sz="4500" b="0">
                <a:latin typeface="Figtree ExtraBold"/>
                <a:ea typeface="Figtree ExtraBold"/>
                <a:cs typeface="Figtree ExtraBold"/>
                <a:sym typeface="Figtree ExtraBold"/>
              </a:defRPr>
            </a:lvl3pPr>
            <a:lvl4pPr lvl="3">
              <a:spcBef>
                <a:spcPts val="0"/>
              </a:spcBef>
              <a:spcAft>
                <a:spcPts val="0"/>
              </a:spcAft>
              <a:buSzPts val="4500"/>
              <a:buFont typeface="Figtree ExtraBold"/>
              <a:buNone/>
              <a:defRPr sz="4500" b="0">
                <a:latin typeface="Figtree ExtraBold"/>
                <a:ea typeface="Figtree ExtraBold"/>
                <a:cs typeface="Figtree ExtraBold"/>
                <a:sym typeface="Figtree ExtraBold"/>
              </a:defRPr>
            </a:lvl4pPr>
            <a:lvl5pPr lvl="4">
              <a:spcBef>
                <a:spcPts val="0"/>
              </a:spcBef>
              <a:spcAft>
                <a:spcPts val="0"/>
              </a:spcAft>
              <a:buSzPts val="4500"/>
              <a:buFont typeface="Figtree ExtraBold"/>
              <a:buNone/>
              <a:defRPr sz="4500" b="0">
                <a:latin typeface="Figtree ExtraBold"/>
                <a:ea typeface="Figtree ExtraBold"/>
                <a:cs typeface="Figtree ExtraBold"/>
                <a:sym typeface="Figtree ExtraBold"/>
              </a:defRPr>
            </a:lvl5pPr>
            <a:lvl6pPr lvl="5">
              <a:spcBef>
                <a:spcPts val="0"/>
              </a:spcBef>
              <a:spcAft>
                <a:spcPts val="0"/>
              </a:spcAft>
              <a:buSzPts val="4500"/>
              <a:buFont typeface="Figtree ExtraBold"/>
              <a:buNone/>
              <a:defRPr sz="4500" b="0">
                <a:latin typeface="Figtree ExtraBold"/>
                <a:ea typeface="Figtree ExtraBold"/>
                <a:cs typeface="Figtree ExtraBold"/>
                <a:sym typeface="Figtree ExtraBold"/>
              </a:defRPr>
            </a:lvl6pPr>
            <a:lvl7pPr lvl="6">
              <a:spcBef>
                <a:spcPts val="0"/>
              </a:spcBef>
              <a:spcAft>
                <a:spcPts val="0"/>
              </a:spcAft>
              <a:buSzPts val="4500"/>
              <a:buFont typeface="Figtree ExtraBold"/>
              <a:buNone/>
              <a:defRPr sz="4500" b="0">
                <a:latin typeface="Figtree ExtraBold"/>
                <a:ea typeface="Figtree ExtraBold"/>
                <a:cs typeface="Figtree ExtraBold"/>
                <a:sym typeface="Figtree ExtraBold"/>
              </a:defRPr>
            </a:lvl7pPr>
            <a:lvl8pPr lvl="7">
              <a:spcBef>
                <a:spcPts val="0"/>
              </a:spcBef>
              <a:spcAft>
                <a:spcPts val="0"/>
              </a:spcAft>
              <a:buSzPts val="4500"/>
              <a:buFont typeface="Figtree ExtraBold"/>
              <a:buNone/>
              <a:defRPr sz="4500" b="0">
                <a:latin typeface="Figtree ExtraBold"/>
                <a:ea typeface="Figtree ExtraBold"/>
                <a:cs typeface="Figtree ExtraBold"/>
                <a:sym typeface="Figtree ExtraBold"/>
              </a:defRPr>
            </a:lvl8pPr>
            <a:lvl9pPr lvl="8">
              <a:spcBef>
                <a:spcPts val="0"/>
              </a:spcBef>
              <a:spcAft>
                <a:spcPts val="0"/>
              </a:spcAft>
              <a:buSzPts val="4500"/>
              <a:buFont typeface="Figtree ExtraBold"/>
              <a:buNone/>
              <a:defRPr sz="4500" b="0">
                <a:latin typeface="Figtree ExtraBold"/>
                <a:ea typeface="Figtree ExtraBold"/>
                <a:cs typeface="Figtree ExtraBold"/>
                <a:sym typeface="Figtree ExtraBold"/>
              </a:defRPr>
            </a:lvl9pPr>
          </a:lstStyle>
          <a:p>
            <a:endParaRPr/>
          </a:p>
        </p:txBody>
      </p:sp>
      <p:sp>
        <p:nvSpPr>
          <p:cNvPr id="178" name="Google Shape;178;p34"/>
          <p:cNvSpPr txBox="1">
            <a:spLocks noGrp="1"/>
          </p:cNvSpPr>
          <p:nvPr>
            <p:ph type="subTitle" idx="1"/>
          </p:nvPr>
        </p:nvSpPr>
        <p:spPr>
          <a:xfrm>
            <a:off x="429300" y="3116325"/>
            <a:ext cx="8285400" cy="649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1pPr>
            <a:lvl2pPr lvl="1"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2pPr>
            <a:lvl3pPr lvl="2"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3pPr>
            <a:lvl4pPr lvl="3"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4pPr>
            <a:lvl5pPr lvl="4"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5pPr>
            <a:lvl6pPr lvl="5"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6pPr>
            <a:lvl7pPr lvl="6"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7pPr>
            <a:lvl8pPr lvl="7"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8pPr>
            <a:lvl9pPr lvl="8" algn="ctr">
              <a:spcBef>
                <a:spcPts val="0"/>
              </a:spcBef>
              <a:spcAft>
                <a:spcPts val="0"/>
              </a:spcAft>
              <a:buClr>
                <a:schemeClr val="dk1"/>
              </a:buClr>
              <a:buSzPts val="1500"/>
              <a:buFont typeface="Figtree"/>
              <a:buNone/>
              <a:defRPr sz="1500">
                <a:solidFill>
                  <a:schemeClr val="dk1"/>
                </a:solidFill>
                <a:latin typeface="Figtree"/>
                <a:ea typeface="Figtree"/>
                <a:cs typeface="Figtree"/>
                <a:sym typeface="Figtre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title and body" type="secHead">
  <p:cSld name="SECTION_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5"/>
          <p:cNvGrpSpPr/>
          <p:nvPr/>
        </p:nvGrpSpPr>
        <p:grpSpPr>
          <a:xfrm>
            <a:off x="1500" y="656450"/>
            <a:ext cx="9144473" cy="4268250"/>
            <a:chOff x="1500" y="656450"/>
            <a:chExt cx="9144473" cy="4268250"/>
          </a:xfrm>
        </p:grpSpPr>
        <p:sp>
          <p:nvSpPr>
            <p:cNvPr id="181" name="Google Shape;181;p35"/>
            <p:cNvSpPr/>
            <p:nvPr/>
          </p:nvSpPr>
          <p:spPr>
            <a:xfrm rot="-5400000">
              <a:off x="3342986"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2" name="Google Shape;182;p35"/>
            <p:cNvSpPr/>
            <p:nvPr/>
          </p:nvSpPr>
          <p:spPr>
            <a:xfrm rot="-5400000">
              <a:off x="462150"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3" name="Google Shape;183;p35"/>
            <p:cNvSpPr/>
            <p:nvPr/>
          </p:nvSpPr>
          <p:spPr>
            <a:xfrm>
              <a:off x="2401856" y="1764425"/>
              <a:ext cx="1463100" cy="205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a:ea typeface="Figtree"/>
                <a:cs typeface="Figtree"/>
                <a:sym typeface="Figtree"/>
              </a:endParaRPr>
            </a:p>
          </p:txBody>
        </p:sp>
        <p:sp>
          <p:nvSpPr>
            <p:cNvPr id="184" name="Google Shape;184;p35"/>
            <p:cNvSpPr/>
            <p:nvPr/>
          </p:nvSpPr>
          <p:spPr>
            <a:xfrm rot="-5400000">
              <a:off x="6223823" y="19580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5" name="Google Shape;185;p35"/>
            <p:cNvSpPr/>
            <p:nvPr/>
          </p:nvSpPr>
          <p:spPr>
            <a:xfrm rot="-5400000">
              <a:off x="3342986"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6" name="Google Shape;186;p35"/>
            <p:cNvSpPr/>
            <p:nvPr/>
          </p:nvSpPr>
          <p:spPr>
            <a:xfrm rot="-5400000">
              <a:off x="462150"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7" name="Google Shape;187;p35"/>
            <p:cNvSpPr/>
            <p:nvPr/>
          </p:nvSpPr>
          <p:spPr>
            <a:xfrm rot="-5400000">
              <a:off x="6223823" y="2002550"/>
              <a:ext cx="2461500" cy="3382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188" name="Google Shape;188;p35"/>
            <p:cNvSpPr/>
            <p:nvPr/>
          </p:nvSpPr>
          <p:spPr>
            <a:xfrm>
              <a:off x="5282615" y="1764425"/>
              <a:ext cx="1463100" cy="2052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a:ea typeface="Figtree"/>
                <a:cs typeface="Figtree"/>
                <a:sym typeface="Figtree"/>
              </a:endParaRPr>
            </a:p>
          </p:txBody>
        </p:sp>
      </p:grpSp>
      <p:sp>
        <p:nvSpPr>
          <p:cNvPr id="189" name="Google Shape;189;p35"/>
          <p:cNvSpPr txBox="1">
            <a:spLocks noGrp="1"/>
          </p:cNvSpPr>
          <p:nvPr>
            <p:ph type="body" idx="1"/>
          </p:nvPr>
        </p:nvSpPr>
        <p:spPr>
          <a:xfrm>
            <a:off x="932400" y="2949400"/>
            <a:ext cx="7279200" cy="8772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190" name="Google Shape;190;p35"/>
          <p:cNvSpPr txBox="1">
            <a:spLocks noGrp="1"/>
          </p:cNvSpPr>
          <p:nvPr>
            <p:ph type="title"/>
          </p:nvPr>
        </p:nvSpPr>
        <p:spPr>
          <a:xfrm>
            <a:off x="932400" y="18813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191" name="Google Shape;191;p35"/>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92" name="Google Shape;192;p3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193" name="Google Shape;193;p35"/>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194" name="Google Shape;194;p35"/>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95" name="Google Shape;195;p35"/>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196" name="Google Shape;196;p35"/>
          <p:cNvSpPr txBox="1">
            <a:spLocks noGrp="1"/>
          </p:cNvSpPr>
          <p:nvPr>
            <p:ph type="subTitle" idx="2"/>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197" name="Google Shape;197;p35"/>
          <p:cNvSpPr txBox="1">
            <a:spLocks noGrp="1"/>
          </p:cNvSpPr>
          <p:nvPr>
            <p:ph type="subTitle" idx="3"/>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1">
  <p:cSld name="SECTION_HEADER_1">
    <p:bg>
      <p:bgPr>
        <a:solidFill>
          <a:schemeClr val="lt2"/>
        </a:solidFill>
        <a:effectLst/>
      </p:bgPr>
    </p:bg>
    <p:spTree>
      <p:nvGrpSpPr>
        <p:cNvPr id="1" name="Shape 198"/>
        <p:cNvGrpSpPr/>
        <p:nvPr/>
      </p:nvGrpSpPr>
      <p:grpSpPr>
        <a:xfrm>
          <a:off x="0" y="0"/>
          <a:ext cx="0" cy="0"/>
          <a:chOff x="0" y="0"/>
          <a:chExt cx="0" cy="0"/>
        </a:xfrm>
      </p:grpSpPr>
      <p:sp>
        <p:nvSpPr>
          <p:cNvPr id="199" name="Google Shape;199;p36"/>
          <p:cNvSpPr txBox="1">
            <a:spLocks noGrp="1"/>
          </p:cNvSpPr>
          <p:nvPr>
            <p:ph type="body" idx="1"/>
          </p:nvPr>
        </p:nvSpPr>
        <p:spPr>
          <a:xfrm>
            <a:off x="932400" y="2949400"/>
            <a:ext cx="7279200" cy="8772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200" name="Google Shape;200;p36"/>
          <p:cNvSpPr txBox="1">
            <a:spLocks noGrp="1"/>
          </p:cNvSpPr>
          <p:nvPr>
            <p:ph type="title"/>
          </p:nvPr>
        </p:nvSpPr>
        <p:spPr>
          <a:xfrm>
            <a:off x="932400" y="18813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201" name="Google Shape;201;p36"/>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2" name="Google Shape;202;p3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203" name="Google Shape;203;p36"/>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04" name="Google Shape;204;p36"/>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5" name="Google Shape;205;p36"/>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06" name="Google Shape;206;p36"/>
          <p:cNvSpPr txBox="1">
            <a:spLocks noGrp="1"/>
          </p:cNvSpPr>
          <p:nvPr>
            <p:ph type="subTitle" idx="2"/>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07" name="Google Shape;207;p36"/>
          <p:cNvSpPr txBox="1">
            <a:spLocks noGrp="1"/>
          </p:cNvSpPr>
          <p:nvPr>
            <p:ph type="subTitle" idx="3"/>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ody and image" type="tx">
  <p:cSld name="TITLE_AND_BODY">
    <p:bg>
      <p:bgPr>
        <a:solidFill>
          <a:schemeClr val="accent1"/>
        </a:solidFill>
        <a:effectLst/>
      </p:bgPr>
    </p:bg>
    <p:spTree>
      <p:nvGrpSpPr>
        <p:cNvPr id="1" name="Shape 208"/>
        <p:cNvGrpSpPr/>
        <p:nvPr/>
      </p:nvGrpSpPr>
      <p:grpSpPr>
        <a:xfrm>
          <a:off x="0" y="0"/>
          <a:ext cx="0" cy="0"/>
          <a:chOff x="0" y="0"/>
          <a:chExt cx="0" cy="0"/>
        </a:xfrm>
      </p:grpSpPr>
      <p:sp>
        <p:nvSpPr>
          <p:cNvPr id="209" name="Google Shape;209;p37"/>
          <p:cNvSpPr/>
          <p:nvPr/>
        </p:nvSpPr>
        <p:spPr>
          <a:xfrm>
            <a:off x="0" y="635100"/>
            <a:ext cx="4572000" cy="42894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37"/>
          <p:cNvSpPr>
            <a:spLocks noGrp="1"/>
          </p:cNvSpPr>
          <p:nvPr>
            <p:ph type="pic" idx="2"/>
          </p:nvPr>
        </p:nvSpPr>
        <p:spPr>
          <a:xfrm>
            <a:off x="4572000" y="635100"/>
            <a:ext cx="4572000" cy="4289400"/>
          </a:xfrm>
          <a:prstGeom prst="roundRect">
            <a:avLst>
              <a:gd name="adj" fmla="val 50000"/>
            </a:avLst>
          </a:prstGeom>
          <a:noFill/>
          <a:ln>
            <a:noFill/>
          </a:ln>
        </p:spPr>
      </p:sp>
      <p:sp>
        <p:nvSpPr>
          <p:cNvPr id="211" name="Google Shape;211;p37"/>
          <p:cNvSpPr txBox="1">
            <a:spLocks noGrp="1"/>
          </p:cNvSpPr>
          <p:nvPr>
            <p:ph type="title"/>
          </p:nvPr>
        </p:nvSpPr>
        <p:spPr>
          <a:xfrm>
            <a:off x="639300" y="1960688"/>
            <a:ext cx="3293400" cy="523200"/>
          </a:xfrm>
          <a:prstGeom prst="rect">
            <a:avLst/>
          </a:prstGeom>
        </p:spPr>
        <p:txBody>
          <a:bodyPr spcFirstLastPara="1" wrap="square" lIns="0" tIns="0" rIns="0" bIns="0" anchor="b" anchorCtr="0">
            <a:noAutofit/>
          </a:bodyPr>
          <a:lstStyle>
            <a:lvl1pPr lvl="0">
              <a:spcBef>
                <a:spcPts val="0"/>
              </a:spcBef>
              <a:spcAft>
                <a:spcPts val="0"/>
              </a:spcAft>
              <a:buSzPts val="2000"/>
              <a:buFont typeface="Figtree"/>
              <a:buNone/>
              <a:defRPr sz="2000"/>
            </a:lvl1pPr>
            <a:lvl2pPr lvl="1">
              <a:spcBef>
                <a:spcPts val="0"/>
              </a:spcBef>
              <a:spcAft>
                <a:spcPts val="0"/>
              </a:spcAft>
              <a:buSzPts val="2000"/>
              <a:buFont typeface="Figtree"/>
              <a:buNone/>
              <a:defRPr sz="2000"/>
            </a:lvl2pPr>
            <a:lvl3pPr lvl="2">
              <a:spcBef>
                <a:spcPts val="0"/>
              </a:spcBef>
              <a:spcAft>
                <a:spcPts val="0"/>
              </a:spcAft>
              <a:buSzPts val="2000"/>
              <a:buFont typeface="Figtree"/>
              <a:buNone/>
              <a:defRPr sz="2000"/>
            </a:lvl3pPr>
            <a:lvl4pPr lvl="3">
              <a:spcBef>
                <a:spcPts val="0"/>
              </a:spcBef>
              <a:spcAft>
                <a:spcPts val="0"/>
              </a:spcAft>
              <a:buSzPts val="2000"/>
              <a:buFont typeface="Figtree"/>
              <a:buNone/>
              <a:defRPr sz="2000"/>
            </a:lvl4pPr>
            <a:lvl5pPr lvl="4">
              <a:spcBef>
                <a:spcPts val="0"/>
              </a:spcBef>
              <a:spcAft>
                <a:spcPts val="0"/>
              </a:spcAft>
              <a:buSzPts val="2000"/>
              <a:buFont typeface="Figtree"/>
              <a:buNone/>
              <a:defRPr sz="2000"/>
            </a:lvl5pPr>
            <a:lvl6pPr lvl="5">
              <a:spcBef>
                <a:spcPts val="0"/>
              </a:spcBef>
              <a:spcAft>
                <a:spcPts val="0"/>
              </a:spcAft>
              <a:buSzPts val="2000"/>
              <a:buFont typeface="Figtree"/>
              <a:buNone/>
              <a:defRPr sz="2000"/>
            </a:lvl6pPr>
            <a:lvl7pPr lvl="6">
              <a:spcBef>
                <a:spcPts val="0"/>
              </a:spcBef>
              <a:spcAft>
                <a:spcPts val="0"/>
              </a:spcAft>
              <a:buSzPts val="2000"/>
              <a:buFont typeface="Figtree"/>
              <a:buNone/>
              <a:defRPr sz="2000"/>
            </a:lvl7pPr>
            <a:lvl8pPr lvl="7">
              <a:spcBef>
                <a:spcPts val="0"/>
              </a:spcBef>
              <a:spcAft>
                <a:spcPts val="0"/>
              </a:spcAft>
              <a:buSzPts val="2000"/>
              <a:buFont typeface="Figtree"/>
              <a:buNone/>
              <a:defRPr sz="2000"/>
            </a:lvl8pPr>
            <a:lvl9pPr lvl="8">
              <a:spcBef>
                <a:spcPts val="0"/>
              </a:spcBef>
              <a:spcAft>
                <a:spcPts val="0"/>
              </a:spcAft>
              <a:buSzPts val="2000"/>
              <a:buFont typeface="Figtree"/>
              <a:buNone/>
              <a:defRPr sz="2000"/>
            </a:lvl9pPr>
          </a:lstStyle>
          <a:p>
            <a:endParaRPr/>
          </a:p>
        </p:txBody>
      </p:sp>
      <p:sp>
        <p:nvSpPr>
          <p:cNvPr id="212" name="Google Shape;212;p37"/>
          <p:cNvSpPr txBox="1">
            <a:spLocks noGrp="1"/>
          </p:cNvSpPr>
          <p:nvPr>
            <p:ph type="body" idx="1"/>
          </p:nvPr>
        </p:nvSpPr>
        <p:spPr>
          <a:xfrm>
            <a:off x="639300" y="2675513"/>
            <a:ext cx="3293400" cy="877200"/>
          </a:xfrm>
          <a:prstGeom prst="rect">
            <a:avLst/>
          </a:prstGeom>
        </p:spPr>
        <p:txBody>
          <a:bodyPr spcFirstLastPara="1" wrap="square" lIns="0" tIns="0" rIns="0" bIns="0" anchor="t" anchorCtr="0">
            <a:no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213" name="Google Shape;213;p37"/>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14" name="Google Shape;214;p3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215" name="Google Shape;215;p37"/>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16" name="Google Shape;216;p37"/>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17" name="Google Shape;217;p37"/>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18" name="Google Shape;218;p37"/>
          <p:cNvSpPr txBox="1">
            <a:spLocks noGrp="1"/>
          </p:cNvSpPr>
          <p:nvPr>
            <p:ph type="subTitle" idx="3"/>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19" name="Google Shape;219;p37"/>
          <p:cNvSpPr txBox="1">
            <a:spLocks noGrp="1"/>
          </p:cNvSpPr>
          <p:nvPr>
            <p:ph type="subTitle" idx="4"/>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points 1" type="twoColTx">
  <p:cSld name="TITLE_AND_TWO_COLUMNS">
    <p:bg>
      <p:bgPr>
        <a:solidFill>
          <a:schemeClr val="accent2"/>
        </a:solidFill>
        <a:effectLst/>
      </p:bgPr>
    </p:bg>
    <p:spTree>
      <p:nvGrpSpPr>
        <p:cNvPr id="1" name="Shape 220"/>
        <p:cNvGrpSpPr/>
        <p:nvPr/>
      </p:nvGrpSpPr>
      <p:grpSpPr>
        <a:xfrm>
          <a:off x="0" y="0"/>
          <a:ext cx="0" cy="0"/>
          <a:chOff x="0" y="0"/>
          <a:chExt cx="0" cy="0"/>
        </a:xfrm>
      </p:grpSpPr>
      <p:sp>
        <p:nvSpPr>
          <p:cNvPr id="221" name="Google Shape;221;p38"/>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22" name="Google Shape;222;p3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223" name="Google Shape;223;p38"/>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224" name="Google Shape;224;p38"/>
          <p:cNvSpPr txBox="1">
            <a:spLocks noGrp="1"/>
          </p:cNvSpPr>
          <p:nvPr>
            <p:ph type="title"/>
          </p:nvPr>
        </p:nvSpPr>
        <p:spPr>
          <a:xfrm>
            <a:off x="437250" y="768288"/>
            <a:ext cx="8269500" cy="384900"/>
          </a:xfrm>
          <a:prstGeom prst="rect">
            <a:avLst/>
          </a:prstGeom>
        </p:spPr>
        <p:txBody>
          <a:bodyPr spcFirstLastPara="1" wrap="square" lIns="0" tIns="0" rIns="0" bIns="0" anchor="t" anchorCtr="0">
            <a:noAutofit/>
          </a:bodyPr>
          <a:lstStyle>
            <a:lvl1pPr lvl="0">
              <a:spcBef>
                <a:spcPts val="0"/>
              </a:spcBef>
              <a:spcAft>
                <a:spcPts val="0"/>
              </a:spcAft>
              <a:buSzPts val="2500"/>
              <a:buFont typeface="Figtree"/>
              <a:buNone/>
              <a:defRPr sz="2500"/>
            </a:lvl1pPr>
            <a:lvl2pPr lvl="1">
              <a:spcBef>
                <a:spcPts val="0"/>
              </a:spcBef>
              <a:spcAft>
                <a:spcPts val="0"/>
              </a:spcAft>
              <a:buSzPts val="2500"/>
              <a:buFont typeface="Figtree"/>
              <a:buNone/>
              <a:defRPr sz="2500"/>
            </a:lvl2pPr>
            <a:lvl3pPr lvl="2">
              <a:spcBef>
                <a:spcPts val="0"/>
              </a:spcBef>
              <a:spcAft>
                <a:spcPts val="0"/>
              </a:spcAft>
              <a:buSzPts val="2500"/>
              <a:buFont typeface="Figtree"/>
              <a:buNone/>
              <a:defRPr sz="2500"/>
            </a:lvl3pPr>
            <a:lvl4pPr lvl="3">
              <a:spcBef>
                <a:spcPts val="0"/>
              </a:spcBef>
              <a:spcAft>
                <a:spcPts val="0"/>
              </a:spcAft>
              <a:buSzPts val="2500"/>
              <a:buFont typeface="Figtree"/>
              <a:buNone/>
              <a:defRPr sz="2500"/>
            </a:lvl4pPr>
            <a:lvl5pPr lvl="4">
              <a:spcBef>
                <a:spcPts val="0"/>
              </a:spcBef>
              <a:spcAft>
                <a:spcPts val="0"/>
              </a:spcAft>
              <a:buSzPts val="2500"/>
              <a:buFont typeface="Figtree"/>
              <a:buNone/>
              <a:defRPr sz="2500"/>
            </a:lvl5pPr>
            <a:lvl6pPr lvl="5">
              <a:spcBef>
                <a:spcPts val="0"/>
              </a:spcBef>
              <a:spcAft>
                <a:spcPts val="0"/>
              </a:spcAft>
              <a:buSzPts val="2500"/>
              <a:buFont typeface="Figtree"/>
              <a:buNone/>
              <a:defRPr sz="2500"/>
            </a:lvl6pPr>
            <a:lvl7pPr lvl="6">
              <a:spcBef>
                <a:spcPts val="0"/>
              </a:spcBef>
              <a:spcAft>
                <a:spcPts val="0"/>
              </a:spcAft>
              <a:buSzPts val="2500"/>
              <a:buFont typeface="Figtree"/>
              <a:buNone/>
              <a:defRPr sz="2500"/>
            </a:lvl7pPr>
            <a:lvl8pPr lvl="7">
              <a:spcBef>
                <a:spcPts val="0"/>
              </a:spcBef>
              <a:spcAft>
                <a:spcPts val="0"/>
              </a:spcAft>
              <a:buSzPts val="2500"/>
              <a:buFont typeface="Figtree"/>
              <a:buNone/>
              <a:defRPr sz="2500"/>
            </a:lvl8pPr>
            <a:lvl9pPr lvl="8">
              <a:spcBef>
                <a:spcPts val="0"/>
              </a:spcBef>
              <a:spcAft>
                <a:spcPts val="0"/>
              </a:spcAft>
              <a:buSzPts val="2500"/>
              <a:buFont typeface="Figtree"/>
              <a:buNone/>
              <a:defRPr sz="2500"/>
            </a:lvl9pPr>
          </a:lstStyle>
          <a:p>
            <a:endParaRPr/>
          </a:p>
        </p:txBody>
      </p:sp>
      <p:grpSp>
        <p:nvGrpSpPr>
          <p:cNvPr id="225" name="Google Shape;225;p38"/>
          <p:cNvGrpSpPr/>
          <p:nvPr/>
        </p:nvGrpSpPr>
        <p:grpSpPr>
          <a:xfrm>
            <a:off x="1275" y="1477575"/>
            <a:ext cx="9142725" cy="3447039"/>
            <a:chOff x="1275" y="1477575"/>
            <a:chExt cx="9142725" cy="3447039"/>
          </a:xfrm>
        </p:grpSpPr>
        <p:sp>
          <p:nvSpPr>
            <p:cNvPr id="226" name="Google Shape;226;p38"/>
            <p:cNvSpPr/>
            <p:nvPr/>
          </p:nvSpPr>
          <p:spPr>
            <a:xfrm rot="5400000">
              <a:off x="644025"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27" name="Google Shape;227;p38"/>
            <p:cNvSpPr/>
            <p:nvPr/>
          </p:nvSpPr>
          <p:spPr>
            <a:xfrm rot="5400000">
              <a:off x="3690750"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28" name="Google Shape;228;p38"/>
            <p:cNvSpPr/>
            <p:nvPr/>
          </p:nvSpPr>
          <p:spPr>
            <a:xfrm rot="5400000">
              <a:off x="6738750" y="834825"/>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29" name="Google Shape;229;p38"/>
            <p:cNvSpPr/>
            <p:nvPr/>
          </p:nvSpPr>
          <p:spPr>
            <a:xfrm rot="5400000">
              <a:off x="644025"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30" name="Google Shape;230;p38"/>
            <p:cNvSpPr/>
            <p:nvPr/>
          </p:nvSpPr>
          <p:spPr>
            <a:xfrm rot="5400000">
              <a:off x="3691388"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31" name="Google Shape;231;p38"/>
            <p:cNvSpPr/>
            <p:nvPr/>
          </p:nvSpPr>
          <p:spPr>
            <a:xfrm rot="5400000">
              <a:off x="6738750" y="2519364"/>
              <a:ext cx="1762500" cy="3048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232" name="Google Shape;232;p38"/>
          <p:cNvSpPr txBox="1">
            <a:spLocks noGrp="1"/>
          </p:cNvSpPr>
          <p:nvPr>
            <p:ph type="title" idx="2"/>
          </p:nvPr>
        </p:nvSpPr>
        <p:spPr>
          <a:xfrm>
            <a:off x="3409838"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3" name="Google Shape;233;p38"/>
          <p:cNvSpPr txBox="1">
            <a:spLocks noGrp="1"/>
          </p:cNvSpPr>
          <p:nvPr>
            <p:ph type="body" idx="1"/>
          </p:nvPr>
        </p:nvSpPr>
        <p:spPr>
          <a:xfrm>
            <a:off x="3409838"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34" name="Google Shape;234;p38"/>
          <p:cNvSpPr txBox="1">
            <a:spLocks noGrp="1"/>
          </p:cNvSpPr>
          <p:nvPr>
            <p:ph type="title" idx="3"/>
          </p:nvPr>
        </p:nvSpPr>
        <p:spPr>
          <a:xfrm>
            <a:off x="362475"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5" name="Google Shape;235;p38"/>
          <p:cNvSpPr txBox="1">
            <a:spLocks noGrp="1"/>
          </p:cNvSpPr>
          <p:nvPr>
            <p:ph type="body" idx="4"/>
          </p:nvPr>
        </p:nvSpPr>
        <p:spPr>
          <a:xfrm>
            <a:off x="362475"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36" name="Google Shape;236;p38"/>
          <p:cNvSpPr txBox="1">
            <a:spLocks noGrp="1"/>
          </p:cNvSpPr>
          <p:nvPr>
            <p:ph type="title" idx="5"/>
          </p:nvPr>
        </p:nvSpPr>
        <p:spPr>
          <a:xfrm>
            <a:off x="6457200" y="185710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7" name="Google Shape;237;p38"/>
          <p:cNvSpPr txBox="1">
            <a:spLocks noGrp="1"/>
          </p:cNvSpPr>
          <p:nvPr>
            <p:ph type="body" idx="6"/>
          </p:nvPr>
        </p:nvSpPr>
        <p:spPr>
          <a:xfrm>
            <a:off x="6457200" y="218312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38" name="Google Shape;238;p38"/>
          <p:cNvSpPr txBox="1">
            <a:spLocks noGrp="1"/>
          </p:cNvSpPr>
          <p:nvPr>
            <p:ph type="title" idx="7"/>
          </p:nvPr>
        </p:nvSpPr>
        <p:spPr>
          <a:xfrm>
            <a:off x="362475"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39" name="Google Shape;239;p38"/>
          <p:cNvSpPr txBox="1">
            <a:spLocks noGrp="1"/>
          </p:cNvSpPr>
          <p:nvPr>
            <p:ph type="body" idx="8"/>
          </p:nvPr>
        </p:nvSpPr>
        <p:spPr>
          <a:xfrm>
            <a:off x="362475"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40" name="Google Shape;240;p38"/>
          <p:cNvSpPr txBox="1">
            <a:spLocks noGrp="1"/>
          </p:cNvSpPr>
          <p:nvPr>
            <p:ph type="title" idx="9"/>
          </p:nvPr>
        </p:nvSpPr>
        <p:spPr>
          <a:xfrm>
            <a:off x="3409200"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41" name="Google Shape;241;p38"/>
          <p:cNvSpPr txBox="1">
            <a:spLocks noGrp="1"/>
          </p:cNvSpPr>
          <p:nvPr>
            <p:ph type="body" idx="13"/>
          </p:nvPr>
        </p:nvSpPr>
        <p:spPr>
          <a:xfrm>
            <a:off x="3409200"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42" name="Google Shape;242;p38"/>
          <p:cNvSpPr txBox="1">
            <a:spLocks noGrp="1"/>
          </p:cNvSpPr>
          <p:nvPr>
            <p:ph type="title" idx="14"/>
          </p:nvPr>
        </p:nvSpPr>
        <p:spPr>
          <a:xfrm>
            <a:off x="6381150" y="3541650"/>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43" name="Google Shape;243;p38"/>
          <p:cNvSpPr txBox="1">
            <a:spLocks noGrp="1"/>
          </p:cNvSpPr>
          <p:nvPr>
            <p:ph type="body" idx="15"/>
          </p:nvPr>
        </p:nvSpPr>
        <p:spPr>
          <a:xfrm>
            <a:off x="6381150" y="3867675"/>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44" name="Google Shape;244;p38"/>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45" name="Google Shape;245;p38"/>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46" name="Google Shape;246;p38"/>
          <p:cNvSpPr txBox="1">
            <a:spLocks noGrp="1"/>
          </p:cNvSpPr>
          <p:nvPr>
            <p:ph type="subTitle" idx="16"/>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47" name="Google Shape;247;p38"/>
          <p:cNvSpPr txBox="1">
            <a:spLocks noGrp="1"/>
          </p:cNvSpPr>
          <p:nvPr>
            <p:ph type="subTitle" idx="17"/>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wo column 1" type="titleOnly">
  <p:cSld name="TITLE_ONLY">
    <p:bg>
      <p:bgPr>
        <a:solidFill>
          <a:schemeClr val="accent3"/>
        </a:solidFill>
        <a:effectLst/>
      </p:bgPr>
    </p:bg>
    <p:spTree>
      <p:nvGrpSpPr>
        <p:cNvPr id="1" name="Shape 248"/>
        <p:cNvGrpSpPr/>
        <p:nvPr/>
      </p:nvGrpSpPr>
      <p:grpSpPr>
        <a:xfrm>
          <a:off x="0" y="0"/>
          <a:ext cx="0" cy="0"/>
          <a:chOff x="0" y="0"/>
          <a:chExt cx="0" cy="0"/>
        </a:xfrm>
      </p:grpSpPr>
      <p:sp>
        <p:nvSpPr>
          <p:cNvPr id="249" name="Google Shape;249;p39"/>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50" name="Google Shape;250;p39"/>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251" name="Google Shape;251;p39"/>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grpSp>
        <p:nvGrpSpPr>
          <p:cNvPr id="252" name="Google Shape;252;p39"/>
          <p:cNvGrpSpPr/>
          <p:nvPr/>
        </p:nvGrpSpPr>
        <p:grpSpPr>
          <a:xfrm>
            <a:off x="1" y="656600"/>
            <a:ext cx="9143948" cy="4268310"/>
            <a:chOff x="1" y="656600"/>
            <a:chExt cx="9143948" cy="4268310"/>
          </a:xfrm>
        </p:grpSpPr>
        <p:sp>
          <p:nvSpPr>
            <p:cNvPr id="253" name="Google Shape;253;p39"/>
            <p:cNvSpPr/>
            <p:nvPr/>
          </p:nvSpPr>
          <p:spPr>
            <a:xfrm>
              <a:off x="1"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4" name="Google Shape;254;p39"/>
            <p:cNvSpPr/>
            <p:nvPr/>
          </p:nvSpPr>
          <p:spPr>
            <a:xfrm>
              <a:off x="2193874"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5" name="Google Shape;255;p39"/>
            <p:cNvSpPr/>
            <p:nvPr/>
          </p:nvSpPr>
          <p:spPr>
            <a:xfrm>
              <a:off x="1"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6" name="Google Shape;256;p39"/>
            <p:cNvSpPr/>
            <p:nvPr/>
          </p:nvSpPr>
          <p:spPr>
            <a:xfrm>
              <a:off x="2193874"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7" name="Google Shape;257;p39"/>
            <p:cNvSpPr/>
            <p:nvPr/>
          </p:nvSpPr>
          <p:spPr>
            <a:xfrm>
              <a:off x="873232" y="1523415"/>
              <a:ext cx="2864400" cy="2534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8" name="Google Shape;258;p39"/>
            <p:cNvSpPr/>
            <p:nvPr/>
          </p:nvSpPr>
          <p:spPr>
            <a:xfrm>
              <a:off x="4533576"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9" name="Google Shape;259;p39"/>
            <p:cNvSpPr/>
            <p:nvPr/>
          </p:nvSpPr>
          <p:spPr>
            <a:xfrm>
              <a:off x="6727449" y="65660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0" name="Google Shape;260;p39"/>
            <p:cNvSpPr/>
            <p:nvPr/>
          </p:nvSpPr>
          <p:spPr>
            <a:xfrm>
              <a:off x="4533576"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1" name="Google Shape;261;p39"/>
            <p:cNvSpPr/>
            <p:nvPr/>
          </p:nvSpPr>
          <p:spPr>
            <a:xfrm>
              <a:off x="6727449" y="2515310"/>
              <a:ext cx="2416500" cy="2409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2" name="Google Shape;262;p39"/>
            <p:cNvSpPr/>
            <p:nvPr/>
          </p:nvSpPr>
          <p:spPr>
            <a:xfrm>
              <a:off x="5406807" y="1523415"/>
              <a:ext cx="2864400" cy="2534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63" name="Google Shape;263;p39"/>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264" name="Google Shape;264;p39"/>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65" name="Google Shape;265;p39"/>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66" name="Google Shape;266;p39"/>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67" name="Google Shape;267;p39"/>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68" name="Google Shape;268;p39"/>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69" name="Google Shape;269;p39"/>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70" name="Google Shape;270;p39"/>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71" name="Google Shape;271;p39"/>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orizontal two column 1">
  <p:cSld name="ONE_COLUMN_TEXT">
    <p:bg>
      <p:bgPr>
        <a:solidFill>
          <a:schemeClr val="dk2"/>
        </a:solidFill>
        <a:effectLst/>
      </p:bgPr>
    </p:bg>
    <p:spTree>
      <p:nvGrpSpPr>
        <p:cNvPr id="1" name="Shape 272"/>
        <p:cNvGrpSpPr/>
        <p:nvPr/>
      </p:nvGrpSpPr>
      <p:grpSpPr>
        <a:xfrm>
          <a:off x="0" y="0"/>
          <a:ext cx="0" cy="0"/>
          <a:chOff x="0" y="0"/>
          <a:chExt cx="0" cy="0"/>
        </a:xfrm>
      </p:grpSpPr>
      <p:sp>
        <p:nvSpPr>
          <p:cNvPr id="273" name="Google Shape;273;p40"/>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74" name="Google Shape;274;p40"/>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275" name="Google Shape;275;p40"/>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grpSp>
        <p:nvGrpSpPr>
          <p:cNvPr id="276" name="Google Shape;276;p40"/>
          <p:cNvGrpSpPr/>
          <p:nvPr/>
        </p:nvGrpSpPr>
        <p:grpSpPr>
          <a:xfrm>
            <a:off x="1675" y="656598"/>
            <a:ext cx="9143766" cy="4268100"/>
            <a:chOff x="1675" y="656598"/>
            <a:chExt cx="9143766" cy="4268100"/>
          </a:xfrm>
        </p:grpSpPr>
        <p:sp>
          <p:nvSpPr>
            <p:cNvPr id="277" name="Google Shape;277;p40"/>
            <p:cNvSpPr/>
            <p:nvPr/>
          </p:nvSpPr>
          <p:spPr>
            <a:xfrm>
              <a:off x="1675"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8" name="Google Shape;278;p40"/>
            <p:cNvSpPr/>
            <p:nvPr/>
          </p:nvSpPr>
          <p:spPr>
            <a:xfrm>
              <a:off x="2977708"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9" name="Google Shape;279;p40"/>
            <p:cNvSpPr/>
            <p:nvPr/>
          </p:nvSpPr>
          <p:spPr>
            <a:xfrm>
              <a:off x="5953741" y="656598"/>
              <a:ext cx="31917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80" name="Google Shape;280;p4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281" name="Google Shape;281;p40"/>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282" name="Google Shape;282;p40"/>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83" name="Google Shape;283;p40"/>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284" name="Google Shape;284;p40"/>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285" name="Google Shape;285;p40"/>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286" name="Google Shape;286;p40"/>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87" name="Google Shape;287;p40"/>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88" name="Google Shape;288;p40"/>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289" name="Google Shape;289;p40"/>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wo column 2">
  <p:cSld name="MAIN_POINT">
    <p:bg>
      <p:bgPr>
        <a:solidFill>
          <a:schemeClr val="lt2"/>
        </a:solidFill>
        <a:effectLst/>
      </p:bgPr>
    </p:bg>
    <p:spTree>
      <p:nvGrpSpPr>
        <p:cNvPr id="1" name="Shape 290"/>
        <p:cNvGrpSpPr/>
        <p:nvPr/>
      </p:nvGrpSpPr>
      <p:grpSpPr>
        <a:xfrm>
          <a:off x="0" y="0"/>
          <a:ext cx="0" cy="0"/>
          <a:chOff x="0" y="0"/>
          <a:chExt cx="0" cy="0"/>
        </a:xfrm>
      </p:grpSpPr>
      <p:grpSp>
        <p:nvGrpSpPr>
          <p:cNvPr id="291" name="Google Shape;291;p41"/>
          <p:cNvGrpSpPr/>
          <p:nvPr/>
        </p:nvGrpSpPr>
        <p:grpSpPr>
          <a:xfrm>
            <a:off x="-25" y="656852"/>
            <a:ext cx="9144036" cy="4268100"/>
            <a:chOff x="-25" y="656852"/>
            <a:chExt cx="9144036" cy="4268100"/>
          </a:xfrm>
        </p:grpSpPr>
        <p:sp>
          <p:nvSpPr>
            <p:cNvPr id="292" name="Google Shape;292;p41"/>
            <p:cNvSpPr/>
            <p:nvPr/>
          </p:nvSpPr>
          <p:spPr>
            <a:xfrm rot="-5400000">
              <a:off x="3345537"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3" name="Google Shape;293;p41"/>
            <p:cNvSpPr/>
            <p:nvPr/>
          </p:nvSpPr>
          <p:spPr>
            <a:xfrm rot="-5400000">
              <a:off x="4657144"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4" name="Google Shape;294;p41"/>
            <p:cNvSpPr/>
            <p:nvPr/>
          </p:nvSpPr>
          <p:spPr>
            <a:xfrm rot="-5400000">
              <a:off x="5968811"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5" name="Google Shape;295;p41"/>
            <p:cNvSpPr/>
            <p:nvPr/>
          </p:nvSpPr>
          <p:spPr>
            <a:xfrm rot="-5400000">
              <a:off x="-1092925"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6" name="Google Shape;296;p41"/>
            <p:cNvSpPr/>
            <p:nvPr/>
          </p:nvSpPr>
          <p:spPr>
            <a:xfrm rot="-5400000">
              <a:off x="218682"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297" name="Google Shape;297;p41"/>
            <p:cNvSpPr/>
            <p:nvPr/>
          </p:nvSpPr>
          <p:spPr>
            <a:xfrm rot="-5400000">
              <a:off x="1530349" y="1749752"/>
              <a:ext cx="4268100" cy="2082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298" name="Google Shape;298;p41"/>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299" name="Google Shape;299;p41"/>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300" name="Google Shape;300;p41"/>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01" name="Google Shape;301;p41"/>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302" name="Google Shape;302;p41"/>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03" name="Google Shape;303;p41"/>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04" name="Google Shape;304;p41"/>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05" name="Google Shape;305;p41"/>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06" name="Google Shape;306;p41"/>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07" name="Google Shape;307;p41"/>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08" name="Google Shape;308;p41"/>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09" name="Google Shape;309;p41"/>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Horizontal two column 2">
  <p:cSld name="SECTION_TITLE_AND_DESCRIPTION_1">
    <p:bg>
      <p:bgPr>
        <a:solidFill>
          <a:schemeClr val="accent1"/>
        </a:solidFill>
        <a:effectLst/>
      </p:bgPr>
    </p:bg>
    <p:spTree>
      <p:nvGrpSpPr>
        <p:cNvPr id="1" name="Shape 310"/>
        <p:cNvGrpSpPr/>
        <p:nvPr/>
      </p:nvGrpSpPr>
      <p:grpSpPr>
        <a:xfrm>
          <a:off x="0" y="0"/>
          <a:ext cx="0" cy="0"/>
          <a:chOff x="0" y="0"/>
          <a:chExt cx="0" cy="0"/>
        </a:xfrm>
      </p:grpSpPr>
      <p:grpSp>
        <p:nvGrpSpPr>
          <p:cNvPr id="311" name="Google Shape;311;p42"/>
          <p:cNvGrpSpPr/>
          <p:nvPr/>
        </p:nvGrpSpPr>
        <p:grpSpPr>
          <a:xfrm>
            <a:off x="0" y="655700"/>
            <a:ext cx="9143980" cy="4282350"/>
            <a:chOff x="0" y="655700"/>
            <a:chExt cx="9143980" cy="4282350"/>
          </a:xfrm>
        </p:grpSpPr>
        <p:sp>
          <p:nvSpPr>
            <p:cNvPr id="312" name="Google Shape;312;p42"/>
            <p:cNvSpPr/>
            <p:nvPr/>
          </p:nvSpPr>
          <p:spPr>
            <a:xfrm>
              <a:off x="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3" name="Google Shape;313;p42"/>
            <p:cNvSpPr/>
            <p:nvPr/>
          </p:nvSpPr>
          <p:spPr>
            <a:xfrm rot="10800000" flipH="1">
              <a:off x="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4" name="Google Shape;314;p42"/>
            <p:cNvSpPr/>
            <p:nvPr/>
          </p:nvSpPr>
          <p:spPr>
            <a:xfrm>
              <a:off x="301799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5" name="Google Shape;315;p42"/>
            <p:cNvSpPr/>
            <p:nvPr/>
          </p:nvSpPr>
          <p:spPr>
            <a:xfrm rot="10800000" flipH="1">
              <a:off x="301799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6" name="Google Shape;316;p42"/>
            <p:cNvSpPr/>
            <p:nvPr/>
          </p:nvSpPr>
          <p:spPr>
            <a:xfrm>
              <a:off x="6035980" y="65570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7" name="Google Shape;317;p42"/>
            <p:cNvSpPr/>
            <p:nvPr/>
          </p:nvSpPr>
          <p:spPr>
            <a:xfrm rot="10800000" flipH="1">
              <a:off x="6035980" y="2454050"/>
              <a:ext cx="3108000" cy="2484000"/>
            </a:xfrm>
            <a:prstGeom prst="snip2Same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18" name="Google Shape;318;p42"/>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19" name="Google Shape;319;p42"/>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320" name="Google Shape;320;p42"/>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21" name="Google Shape;321;p4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322" name="Google Shape;322;p42"/>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323" name="Google Shape;323;p42"/>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24" name="Google Shape;324;p42"/>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25" name="Google Shape;325;p42"/>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26" name="Google Shape;326;p42"/>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27" name="Google Shape;327;p42"/>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28" name="Google Shape;328;p42"/>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29" name="Google Shape;329;p42"/>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30" name="Google Shape;330;p42"/>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wo column 3">
  <p:cSld name="CAPTION_ONLY_1">
    <p:bg>
      <p:bgPr>
        <a:solidFill>
          <a:schemeClr val="accent2"/>
        </a:solidFill>
        <a:effectLst/>
      </p:bgPr>
    </p:bg>
    <p:spTree>
      <p:nvGrpSpPr>
        <p:cNvPr id="1" name="Shape 331"/>
        <p:cNvGrpSpPr/>
        <p:nvPr/>
      </p:nvGrpSpPr>
      <p:grpSpPr>
        <a:xfrm>
          <a:off x="0" y="0"/>
          <a:ext cx="0" cy="0"/>
          <a:chOff x="0" y="0"/>
          <a:chExt cx="0" cy="0"/>
        </a:xfrm>
      </p:grpSpPr>
      <p:grpSp>
        <p:nvGrpSpPr>
          <p:cNvPr id="332" name="Google Shape;332;p43"/>
          <p:cNvGrpSpPr/>
          <p:nvPr/>
        </p:nvGrpSpPr>
        <p:grpSpPr>
          <a:xfrm>
            <a:off x="45" y="656725"/>
            <a:ext cx="9144010" cy="4268100"/>
            <a:chOff x="45" y="656725"/>
            <a:chExt cx="9144010" cy="4268100"/>
          </a:xfrm>
        </p:grpSpPr>
        <p:sp>
          <p:nvSpPr>
            <p:cNvPr id="333" name="Google Shape;333;p43"/>
            <p:cNvSpPr/>
            <p:nvPr/>
          </p:nvSpPr>
          <p:spPr>
            <a:xfrm rot="-5400000" flipH="1">
              <a:off x="120255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34" name="Google Shape;334;p43"/>
            <p:cNvSpPr/>
            <p:nvPr/>
          </p:nvSpPr>
          <p:spPr>
            <a:xfrm rot="5400000">
              <a:off x="-89230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35" name="Google Shape;335;p43"/>
            <p:cNvSpPr/>
            <p:nvPr/>
          </p:nvSpPr>
          <p:spPr>
            <a:xfrm rot="5400000" flipH="1">
              <a:off x="367344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36" name="Google Shape;336;p43"/>
            <p:cNvSpPr/>
            <p:nvPr/>
          </p:nvSpPr>
          <p:spPr>
            <a:xfrm rot="-5400000">
              <a:off x="5768305" y="1549075"/>
              <a:ext cx="4268100" cy="2483400"/>
            </a:xfrm>
            <a:prstGeom prst="round2DiagRect">
              <a:avLst>
                <a:gd name="adj1" fmla="val 5000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37" name="Google Shape;337;p43"/>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38" name="Google Shape;338;p43"/>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339" name="Google Shape;339;p43"/>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40" name="Google Shape;340;p43"/>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341" name="Google Shape;341;p43"/>
          <p:cNvSpPr txBox="1">
            <a:spLocks noGrp="1"/>
          </p:cNvSpPr>
          <p:nvPr>
            <p:ph type="title" idx="2"/>
          </p:nvPr>
        </p:nvSpPr>
        <p:spPr>
          <a:xfrm>
            <a:off x="5675995" y="176843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42" name="Google Shape;342;p43"/>
          <p:cNvSpPr txBox="1">
            <a:spLocks noGrp="1"/>
          </p:cNvSpPr>
          <p:nvPr>
            <p:ph type="body" idx="1"/>
          </p:nvPr>
        </p:nvSpPr>
        <p:spPr>
          <a:xfrm>
            <a:off x="5675995" y="209446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43" name="Google Shape;343;p43"/>
          <p:cNvSpPr txBox="1">
            <a:spLocks noGrp="1"/>
          </p:cNvSpPr>
          <p:nvPr>
            <p:ph type="title" idx="3"/>
          </p:nvPr>
        </p:nvSpPr>
        <p:spPr>
          <a:xfrm>
            <a:off x="5675995" y="3148188"/>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44" name="Google Shape;344;p43"/>
          <p:cNvSpPr txBox="1">
            <a:spLocks noGrp="1"/>
          </p:cNvSpPr>
          <p:nvPr>
            <p:ph type="body" idx="4"/>
          </p:nvPr>
        </p:nvSpPr>
        <p:spPr>
          <a:xfrm>
            <a:off x="5675995" y="347421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45" name="Google Shape;345;p43"/>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46" name="Google Shape;346;p43"/>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47" name="Google Shape;347;p43"/>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48" name="Google Shape;348;p43"/>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orizontal two column 3">
  <p:cSld name="BIG_NUMBER_2">
    <p:bg>
      <p:bgPr>
        <a:solidFill>
          <a:schemeClr val="accent3"/>
        </a:solidFill>
        <a:effectLst/>
      </p:bgPr>
    </p:bg>
    <p:spTree>
      <p:nvGrpSpPr>
        <p:cNvPr id="1" name="Shape 349"/>
        <p:cNvGrpSpPr/>
        <p:nvPr/>
      </p:nvGrpSpPr>
      <p:grpSpPr>
        <a:xfrm>
          <a:off x="0" y="0"/>
          <a:ext cx="0" cy="0"/>
          <a:chOff x="0" y="0"/>
          <a:chExt cx="0" cy="0"/>
        </a:xfrm>
      </p:grpSpPr>
      <p:grpSp>
        <p:nvGrpSpPr>
          <p:cNvPr id="350" name="Google Shape;350;p44"/>
          <p:cNvGrpSpPr/>
          <p:nvPr/>
        </p:nvGrpSpPr>
        <p:grpSpPr>
          <a:xfrm>
            <a:off x="0" y="650025"/>
            <a:ext cx="9143966" cy="4268100"/>
            <a:chOff x="0" y="650025"/>
            <a:chExt cx="9143966" cy="4268100"/>
          </a:xfrm>
        </p:grpSpPr>
        <p:sp>
          <p:nvSpPr>
            <p:cNvPr id="351" name="Google Shape;351;p44"/>
            <p:cNvSpPr/>
            <p:nvPr/>
          </p:nvSpPr>
          <p:spPr>
            <a:xfrm>
              <a:off x="0"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52" name="Google Shape;352;p44"/>
            <p:cNvSpPr/>
            <p:nvPr/>
          </p:nvSpPr>
          <p:spPr>
            <a:xfrm>
              <a:off x="3037633"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53" name="Google Shape;353;p44"/>
            <p:cNvSpPr/>
            <p:nvPr/>
          </p:nvSpPr>
          <p:spPr>
            <a:xfrm>
              <a:off x="6075266" y="650025"/>
              <a:ext cx="3068700" cy="4268100"/>
            </a:xfrm>
            <a:prstGeom prst="plaque">
              <a:avLst>
                <a:gd name="adj" fmla="val 21361"/>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54" name="Google Shape;354;p44"/>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55" name="Google Shape;355;p44"/>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356" name="Google Shape;356;p44"/>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57" name="Google Shape;357;p4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358" name="Google Shape;358;p44"/>
          <p:cNvSpPr txBox="1">
            <a:spLocks noGrp="1"/>
          </p:cNvSpPr>
          <p:nvPr>
            <p:ph type="title"/>
          </p:nvPr>
        </p:nvSpPr>
        <p:spPr>
          <a:xfrm>
            <a:off x="434800" y="2593849"/>
            <a:ext cx="2325600" cy="393600"/>
          </a:xfrm>
          <a:prstGeom prst="rect">
            <a:avLst/>
          </a:prstGeom>
        </p:spPr>
        <p:txBody>
          <a:bodyPr spcFirstLastPara="1" wrap="square" lIns="0" tIns="0" rIns="0" bIns="0" anchor="ctr" anchorCtr="0">
            <a:noAutofit/>
          </a:bodyPr>
          <a:lstStyle>
            <a:lvl1pPr lvl="0">
              <a:spcBef>
                <a:spcPts val="0"/>
              </a:spcBef>
              <a:spcAft>
                <a:spcPts val="0"/>
              </a:spcAft>
              <a:buSzPts val="2600"/>
              <a:buFont typeface="Figtree"/>
              <a:buNone/>
              <a:defRPr sz="2600"/>
            </a:lvl1pPr>
            <a:lvl2pPr lvl="1">
              <a:spcBef>
                <a:spcPts val="0"/>
              </a:spcBef>
              <a:spcAft>
                <a:spcPts val="0"/>
              </a:spcAft>
              <a:buSzPts val="2600"/>
              <a:buFont typeface="Figtree"/>
              <a:buNone/>
              <a:defRPr sz="2600"/>
            </a:lvl2pPr>
            <a:lvl3pPr lvl="2">
              <a:spcBef>
                <a:spcPts val="0"/>
              </a:spcBef>
              <a:spcAft>
                <a:spcPts val="0"/>
              </a:spcAft>
              <a:buSzPts val="2600"/>
              <a:buFont typeface="Figtree"/>
              <a:buNone/>
              <a:defRPr sz="2600"/>
            </a:lvl3pPr>
            <a:lvl4pPr lvl="3">
              <a:spcBef>
                <a:spcPts val="0"/>
              </a:spcBef>
              <a:spcAft>
                <a:spcPts val="0"/>
              </a:spcAft>
              <a:buSzPts val="2600"/>
              <a:buFont typeface="Figtree"/>
              <a:buNone/>
              <a:defRPr sz="2600"/>
            </a:lvl4pPr>
            <a:lvl5pPr lvl="4">
              <a:spcBef>
                <a:spcPts val="0"/>
              </a:spcBef>
              <a:spcAft>
                <a:spcPts val="0"/>
              </a:spcAft>
              <a:buSzPts val="2600"/>
              <a:buFont typeface="Figtree"/>
              <a:buNone/>
              <a:defRPr sz="2600"/>
            </a:lvl5pPr>
            <a:lvl6pPr lvl="5">
              <a:spcBef>
                <a:spcPts val="0"/>
              </a:spcBef>
              <a:spcAft>
                <a:spcPts val="0"/>
              </a:spcAft>
              <a:buSzPts val="2600"/>
              <a:buFont typeface="Figtree"/>
              <a:buNone/>
              <a:defRPr sz="2600"/>
            </a:lvl6pPr>
            <a:lvl7pPr lvl="6">
              <a:spcBef>
                <a:spcPts val="0"/>
              </a:spcBef>
              <a:spcAft>
                <a:spcPts val="0"/>
              </a:spcAft>
              <a:buSzPts val="2600"/>
              <a:buFont typeface="Figtree"/>
              <a:buNone/>
              <a:defRPr sz="2600"/>
            </a:lvl7pPr>
            <a:lvl8pPr lvl="7">
              <a:spcBef>
                <a:spcPts val="0"/>
              </a:spcBef>
              <a:spcAft>
                <a:spcPts val="0"/>
              </a:spcAft>
              <a:buSzPts val="2600"/>
              <a:buFont typeface="Figtree"/>
              <a:buNone/>
              <a:defRPr sz="2600"/>
            </a:lvl8pPr>
            <a:lvl9pPr lvl="8">
              <a:spcBef>
                <a:spcPts val="0"/>
              </a:spcBef>
              <a:spcAft>
                <a:spcPts val="0"/>
              </a:spcAft>
              <a:buSzPts val="2600"/>
              <a:buFont typeface="Figtree"/>
              <a:buNone/>
              <a:defRPr sz="2600"/>
            </a:lvl9pPr>
          </a:lstStyle>
          <a:p>
            <a:endParaRPr/>
          </a:p>
        </p:txBody>
      </p:sp>
      <p:sp>
        <p:nvSpPr>
          <p:cNvPr id="359" name="Google Shape;359;p44"/>
          <p:cNvSpPr txBox="1">
            <a:spLocks noGrp="1"/>
          </p:cNvSpPr>
          <p:nvPr>
            <p:ph type="title" idx="2"/>
          </p:nvPr>
        </p:nvSpPr>
        <p:spPr>
          <a:xfrm>
            <a:off x="3410831"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60" name="Google Shape;360;p44"/>
          <p:cNvSpPr txBox="1">
            <a:spLocks noGrp="1"/>
          </p:cNvSpPr>
          <p:nvPr>
            <p:ph type="body" idx="1"/>
          </p:nvPr>
        </p:nvSpPr>
        <p:spPr>
          <a:xfrm>
            <a:off x="3410831" y="2606773"/>
            <a:ext cx="2325600" cy="677400"/>
          </a:xfrm>
          <a:prstGeom prst="rect">
            <a:avLst/>
          </a:prstGeom>
          <a:noFill/>
          <a:ln>
            <a:noFill/>
          </a:ln>
        </p:spPr>
        <p:txBody>
          <a:bodyPr spcFirstLastPara="1" wrap="square" lIns="0" tIns="0" rIns="0" bIns="0" anchor="t" anchorCtr="0">
            <a:no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61" name="Google Shape;361;p44"/>
          <p:cNvSpPr txBox="1">
            <a:spLocks noGrp="1"/>
          </p:cNvSpPr>
          <p:nvPr>
            <p:ph type="title" idx="3"/>
          </p:nvPr>
        </p:nvSpPr>
        <p:spPr>
          <a:xfrm>
            <a:off x="6454256" y="2280747"/>
            <a:ext cx="2325600" cy="200100"/>
          </a:xfrm>
          <a:prstGeom prst="rect">
            <a:avLst/>
          </a:prstGeom>
        </p:spPr>
        <p:txBody>
          <a:bodyPr spcFirstLastPara="1" wrap="square" lIns="0" tIns="0" rIns="0" bIns="0" anchor="b" anchorCtr="0">
            <a:noAutofit/>
          </a:bodyPr>
          <a:lstStyle>
            <a:lvl1pPr lvl="0">
              <a:spcBef>
                <a:spcPts val="0"/>
              </a:spcBef>
              <a:spcAft>
                <a:spcPts val="0"/>
              </a:spcAft>
              <a:buSzPts val="1300"/>
              <a:buFont typeface="Figtree ExtraBold"/>
              <a:buNone/>
              <a:defRPr sz="1300" b="0">
                <a:latin typeface="Figtree ExtraBold"/>
                <a:ea typeface="Figtree ExtraBold"/>
                <a:cs typeface="Figtree ExtraBold"/>
                <a:sym typeface="Figtree ExtraBold"/>
              </a:defRPr>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62" name="Google Shape;362;p44"/>
          <p:cNvSpPr txBox="1">
            <a:spLocks noGrp="1"/>
          </p:cNvSpPr>
          <p:nvPr>
            <p:ph type="body" idx="4"/>
          </p:nvPr>
        </p:nvSpPr>
        <p:spPr>
          <a:xfrm>
            <a:off x="6454256" y="2606773"/>
            <a:ext cx="2325600" cy="677400"/>
          </a:xfrm>
          <a:prstGeom prst="rect">
            <a:avLst/>
          </a:prstGeom>
          <a:noFill/>
          <a:ln>
            <a:noFill/>
          </a:ln>
        </p:spPr>
        <p:txBody>
          <a:bodyPr spcFirstLastPara="1" wrap="square" lIns="0" tIns="0" rIns="0" bIns="0" anchor="t" anchorCtr="0">
            <a:no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363" name="Google Shape;363;p44"/>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64" name="Google Shape;364;p44"/>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65" name="Google Shape;365;p44"/>
          <p:cNvSpPr txBox="1">
            <a:spLocks noGrp="1"/>
          </p:cNvSpPr>
          <p:nvPr>
            <p:ph type="subTitle" idx="5"/>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66" name="Google Shape;366;p44"/>
          <p:cNvSpPr txBox="1">
            <a:spLocks noGrp="1"/>
          </p:cNvSpPr>
          <p:nvPr>
            <p:ph type="subTitle" idx="6"/>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points 2">
  <p:cSld name="BIG_NUMBER_1_2">
    <p:bg>
      <p:bgPr>
        <a:solidFill>
          <a:schemeClr val="dk2"/>
        </a:solidFill>
        <a:effectLst/>
      </p:bgPr>
    </p:bg>
    <p:spTree>
      <p:nvGrpSpPr>
        <p:cNvPr id="1" name="Shape 367"/>
        <p:cNvGrpSpPr/>
        <p:nvPr/>
      </p:nvGrpSpPr>
      <p:grpSpPr>
        <a:xfrm>
          <a:off x="0" y="0"/>
          <a:ext cx="0" cy="0"/>
          <a:chOff x="0" y="0"/>
          <a:chExt cx="0" cy="0"/>
        </a:xfrm>
      </p:grpSpPr>
      <p:grpSp>
        <p:nvGrpSpPr>
          <p:cNvPr id="368" name="Google Shape;368;p45"/>
          <p:cNvGrpSpPr/>
          <p:nvPr/>
        </p:nvGrpSpPr>
        <p:grpSpPr>
          <a:xfrm>
            <a:off x="0" y="1477575"/>
            <a:ext cx="9145300" cy="3447050"/>
            <a:chOff x="0" y="1477575"/>
            <a:chExt cx="9145300" cy="3447050"/>
          </a:xfrm>
        </p:grpSpPr>
        <p:sp>
          <p:nvSpPr>
            <p:cNvPr id="369" name="Google Shape;369;p45"/>
            <p:cNvSpPr/>
            <p:nvPr/>
          </p:nvSpPr>
          <p:spPr>
            <a:xfrm>
              <a:off x="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0" name="Google Shape;370;p45"/>
            <p:cNvSpPr/>
            <p:nvPr/>
          </p:nvSpPr>
          <p:spPr>
            <a:xfrm>
              <a:off x="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1" name="Google Shape;371;p45"/>
            <p:cNvSpPr/>
            <p:nvPr/>
          </p:nvSpPr>
          <p:spPr>
            <a:xfrm>
              <a:off x="609730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2" name="Google Shape;372;p45"/>
            <p:cNvSpPr/>
            <p:nvPr/>
          </p:nvSpPr>
          <p:spPr>
            <a:xfrm>
              <a:off x="609730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p45"/>
            <p:cNvSpPr/>
            <p:nvPr/>
          </p:nvSpPr>
          <p:spPr>
            <a:xfrm>
              <a:off x="3048000" y="3195412"/>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4" name="Google Shape;374;p45"/>
            <p:cNvSpPr/>
            <p:nvPr/>
          </p:nvSpPr>
          <p:spPr>
            <a:xfrm>
              <a:off x="3048000" y="1477575"/>
              <a:ext cx="3048000" cy="1729213"/>
            </a:xfrm>
            <a:prstGeom prst="flowChartPreparation">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75" name="Google Shape;375;p45"/>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76" name="Google Shape;376;p4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377" name="Google Shape;377;p45"/>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78" name="Google Shape;378;p45"/>
          <p:cNvSpPr txBox="1">
            <a:spLocks noGrp="1"/>
          </p:cNvSpPr>
          <p:nvPr>
            <p:ph type="title"/>
          </p:nvPr>
        </p:nvSpPr>
        <p:spPr>
          <a:xfrm>
            <a:off x="437250" y="768288"/>
            <a:ext cx="8269500" cy="384900"/>
          </a:xfrm>
          <a:prstGeom prst="rect">
            <a:avLst/>
          </a:prstGeom>
        </p:spPr>
        <p:txBody>
          <a:bodyPr spcFirstLastPara="1" wrap="square" lIns="0" tIns="0" rIns="0" bIns="0" anchor="t" anchorCtr="0">
            <a:noAutofit/>
          </a:bodyPr>
          <a:lstStyle>
            <a:lvl1pPr lvl="0">
              <a:spcBef>
                <a:spcPts val="0"/>
              </a:spcBef>
              <a:spcAft>
                <a:spcPts val="0"/>
              </a:spcAft>
              <a:buSzPts val="2500"/>
              <a:buFont typeface="Figtree"/>
              <a:buNone/>
              <a:defRPr sz="2500"/>
            </a:lvl1pPr>
            <a:lvl2pPr lvl="1">
              <a:spcBef>
                <a:spcPts val="0"/>
              </a:spcBef>
              <a:spcAft>
                <a:spcPts val="0"/>
              </a:spcAft>
              <a:buSzPts val="2500"/>
              <a:buFont typeface="Figtree"/>
              <a:buNone/>
              <a:defRPr sz="2500"/>
            </a:lvl2pPr>
            <a:lvl3pPr lvl="2">
              <a:spcBef>
                <a:spcPts val="0"/>
              </a:spcBef>
              <a:spcAft>
                <a:spcPts val="0"/>
              </a:spcAft>
              <a:buSzPts val="2500"/>
              <a:buFont typeface="Figtree"/>
              <a:buNone/>
              <a:defRPr sz="2500"/>
            </a:lvl3pPr>
            <a:lvl4pPr lvl="3">
              <a:spcBef>
                <a:spcPts val="0"/>
              </a:spcBef>
              <a:spcAft>
                <a:spcPts val="0"/>
              </a:spcAft>
              <a:buSzPts val="2500"/>
              <a:buFont typeface="Figtree"/>
              <a:buNone/>
              <a:defRPr sz="2500"/>
            </a:lvl4pPr>
            <a:lvl5pPr lvl="4">
              <a:spcBef>
                <a:spcPts val="0"/>
              </a:spcBef>
              <a:spcAft>
                <a:spcPts val="0"/>
              </a:spcAft>
              <a:buSzPts val="2500"/>
              <a:buFont typeface="Figtree"/>
              <a:buNone/>
              <a:defRPr sz="2500"/>
            </a:lvl5pPr>
            <a:lvl6pPr lvl="5">
              <a:spcBef>
                <a:spcPts val="0"/>
              </a:spcBef>
              <a:spcAft>
                <a:spcPts val="0"/>
              </a:spcAft>
              <a:buSzPts val="2500"/>
              <a:buFont typeface="Figtree"/>
              <a:buNone/>
              <a:defRPr sz="2500"/>
            </a:lvl6pPr>
            <a:lvl7pPr lvl="6">
              <a:spcBef>
                <a:spcPts val="0"/>
              </a:spcBef>
              <a:spcAft>
                <a:spcPts val="0"/>
              </a:spcAft>
              <a:buSzPts val="2500"/>
              <a:buFont typeface="Figtree"/>
              <a:buNone/>
              <a:defRPr sz="2500"/>
            </a:lvl7pPr>
            <a:lvl8pPr lvl="7">
              <a:spcBef>
                <a:spcPts val="0"/>
              </a:spcBef>
              <a:spcAft>
                <a:spcPts val="0"/>
              </a:spcAft>
              <a:buSzPts val="2500"/>
              <a:buFont typeface="Figtree"/>
              <a:buNone/>
              <a:defRPr sz="2500"/>
            </a:lvl8pPr>
            <a:lvl9pPr lvl="8">
              <a:spcBef>
                <a:spcPts val="0"/>
              </a:spcBef>
              <a:spcAft>
                <a:spcPts val="0"/>
              </a:spcAft>
              <a:buSzPts val="2500"/>
              <a:buFont typeface="Figtree"/>
              <a:buNone/>
              <a:defRPr sz="2500"/>
            </a:lvl9pPr>
          </a:lstStyle>
          <a:p>
            <a:endParaRPr/>
          </a:p>
        </p:txBody>
      </p:sp>
      <p:sp>
        <p:nvSpPr>
          <p:cNvPr id="379" name="Google Shape;379;p45"/>
          <p:cNvSpPr txBox="1">
            <a:spLocks noGrp="1"/>
          </p:cNvSpPr>
          <p:nvPr>
            <p:ph type="title" idx="2"/>
          </p:nvPr>
        </p:nvSpPr>
        <p:spPr>
          <a:xfrm>
            <a:off x="3409838"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0" name="Google Shape;380;p45"/>
          <p:cNvSpPr txBox="1">
            <a:spLocks noGrp="1"/>
          </p:cNvSpPr>
          <p:nvPr>
            <p:ph type="body" idx="1"/>
          </p:nvPr>
        </p:nvSpPr>
        <p:spPr>
          <a:xfrm>
            <a:off x="3409838"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1" name="Google Shape;381;p45"/>
          <p:cNvSpPr txBox="1">
            <a:spLocks noGrp="1"/>
          </p:cNvSpPr>
          <p:nvPr>
            <p:ph type="title" idx="3"/>
          </p:nvPr>
        </p:nvSpPr>
        <p:spPr>
          <a:xfrm>
            <a:off x="362475"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2" name="Google Shape;382;p45"/>
          <p:cNvSpPr txBox="1">
            <a:spLocks noGrp="1"/>
          </p:cNvSpPr>
          <p:nvPr>
            <p:ph type="body" idx="4"/>
          </p:nvPr>
        </p:nvSpPr>
        <p:spPr>
          <a:xfrm>
            <a:off x="362475"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3" name="Google Shape;383;p45"/>
          <p:cNvSpPr txBox="1">
            <a:spLocks noGrp="1"/>
          </p:cNvSpPr>
          <p:nvPr>
            <p:ph type="title" idx="5"/>
          </p:nvPr>
        </p:nvSpPr>
        <p:spPr>
          <a:xfrm>
            <a:off x="6457200" y="202647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4" name="Google Shape;384;p45"/>
          <p:cNvSpPr txBox="1">
            <a:spLocks noGrp="1"/>
          </p:cNvSpPr>
          <p:nvPr>
            <p:ph type="body" idx="6"/>
          </p:nvPr>
        </p:nvSpPr>
        <p:spPr>
          <a:xfrm>
            <a:off x="6457200" y="235250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5" name="Google Shape;385;p45"/>
          <p:cNvSpPr txBox="1">
            <a:spLocks noGrp="1"/>
          </p:cNvSpPr>
          <p:nvPr>
            <p:ph type="title" idx="7"/>
          </p:nvPr>
        </p:nvSpPr>
        <p:spPr>
          <a:xfrm>
            <a:off x="362475"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6" name="Google Shape;386;p45"/>
          <p:cNvSpPr txBox="1">
            <a:spLocks noGrp="1"/>
          </p:cNvSpPr>
          <p:nvPr>
            <p:ph type="body" idx="8"/>
          </p:nvPr>
        </p:nvSpPr>
        <p:spPr>
          <a:xfrm>
            <a:off x="362475"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7" name="Google Shape;387;p45"/>
          <p:cNvSpPr txBox="1">
            <a:spLocks noGrp="1"/>
          </p:cNvSpPr>
          <p:nvPr>
            <p:ph type="title" idx="9"/>
          </p:nvPr>
        </p:nvSpPr>
        <p:spPr>
          <a:xfrm>
            <a:off x="3409200"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88" name="Google Shape;388;p45"/>
          <p:cNvSpPr txBox="1">
            <a:spLocks noGrp="1"/>
          </p:cNvSpPr>
          <p:nvPr>
            <p:ph type="body" idx="13"/>
          </p:nvPr>
        </p:nvSpPr>
        <p:spPr>
          <a:xfrm>
            <a:off x="3409200"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89" name="Google Shape;389;p45"/>
          <p:cNvSpPr txBox="1">
            <a:spLocks noGrp="1"/>
          </p:cNvSpPr>
          <p:nvPr>
            <p:ph type="title" idx="14"/>
          </p:nvPr>
        </p:nvSpPr>
        <p:spPr>
          <a:xfrm>
            <a:off x="6381150" y="3711025"/>
            <a:ext cx="2325600" cy="200100"/>
          </a:xfrm>
          <a:prstGeom prst="rect">
            <a:avLst/>
          </a:prstGeom>
        </p:spPr>
        <p:txBody>
          <a:bodyPr spcFirstLastPara="1" wrap="square" lIns="0" tIns="0" rIns="0" bIns="0" anchor="t" anchorCtr="0">
            <a:noAutofit/>
          </a:bodyPr>
          <a:lstStyle>
            <a:lvl1pPr lvl="0">
              <a:spcBef>
                <a:spcPts val="0"/>
              </a:spcBef>
              <a:spcAft>
                <a:spcPts val="0"/>
              </a:spcAft>
              <a:buSzPts val="1300"/>
              <a:buFont typeface="Figtree"/>
              <a:buNone/>
              <a:defRPr sz="1300"/>
            </a:lvl1pPr>
            <a:lvl2pPr lvl="1">
              <a:spcBef>
                <a:spcPts val="0"/>
              </a:spcBef>
              <a:spcAft>
                <a:spcPts val="0"/>
              </a:spcAft>
              <a:buSzPts val="1300"/>
              <a:buFont typeface="Figtree"/>
              <a:buNone/>
              <a:defRPr sz="1300"/>
            </a:lvl2pPr>
            <a:lvl3pPr lvl="2">
              <a:spcBef>
                <a:spcPts val="0"/>
              </a:spcBef>
              <a:spcAft>
                <a:spcPts val="0"/>
              </a:spcAft>
              <a:buSzPts val="1300"/>
              <a:buFont typeface="Figtree"/>
              <a:buNone/>
              <a:defRPr sz="1300"/>
            </a:lvl3pPr>
            <a:lvl4pPr lvl="3">
              <a:spcBef>
                <a:spcPts val="0"/>
              </a:spcBef>
              <a:spcAft>
                <a:spcPts val="0"/>
              </a:spcAft>
              <a:buSzPts val="1300"/>
              <a:buFont typeface="Figtree"/>
              <a:buNone/>
              <a:defRPr sz="1300"/>
            </a:lvl4pPr>
            <a:lvl5pPr lvl="4">
              <a:spcBef>
                <a:spcPts val="0"/>
              </a:spcBef>
              <a:spcAft>
                <a:spcPts val="0"/>
              </a:spcAft>
              <a:buSzPts val="1300"/>
              <a:buFont typeface="Figtree"/>
              <a:buNone/>
              <a:defRPr sz="1300"/>
            </a:lvl5pPr>
            <a:lvl6pPr lvl="5">
              <a:spcBef>
                <a:spcPts val="0"/>
              </a:spcBef>
              <a:spcAft>
                <a:spcPts val="0"/>
              </a:spcAft>
              <a:buSzPts val="1300"/>
              <a:buFont typeface="Figtree"/>
              <a:buNone/>
              <a:defRPr sz="1300"/>
            </a:lvl6pPr>
            <a:lvl7pPr lvl="6">
              <a:spcBef>
                <a:spcPts val="0"/>
              </a:spcBef>
              <a:spcAft>
                <a:spcPts val="0"/>
              </a:spcAft>
              <a:buSzPts val="1300"/>
              <a:buFont typeface="Figtree"/>
              <a:buNone/>
              <a:defRPr sz="1300"/>
            </a:lvl7pPr>
            <a:lvl8pPr lvl="7">
              <a:spcBef>
                <a:spcPts val="0"/>
              </a:spcBef>
              <a:spcAft>
                <a:spcPts val="0"/>
              </a:spcAft>
              <a:buSzPts val="1300"/>
              <a:buFont typeface="Figtree"/>
              <a:buNone/>
              <a:defRPr sz="1300"/>
            </a:lvl8pPr>
            <a:lvl9pPr lvl="8">
              <a:spcBef>
                <a:spcPts val="0"/>
              </a:spcBef>
              <a:spcAft>
                <a:spcPts val="0"/>
              </a:spcAft>
              <a:buSzPts val="1300"/>
              <a:buFont typeface="Figtree"/>
              <a:buNone/>
              <a:defRPr sz="1300"/>
            </a:lvl9pPr>
          </a:lstStyle>
          <a:p>
            <a:endParaRPr/>
          </a:p>
        </p:txBody>
      </p:sp>
      <p:sp>
        <p:nvSpPr>
          <p:cNvPr id="390" name="Google Shape;390;p45"/>
          <p:cNvSpPr txBox="1">
            <a:spLocks noGrp="1"/>
          </p:cNvSpPr>
          <p:nvPr>
            <p:ph type="body" idx="15"/>
          </p:nvPr>
        </p:nvSpPr>
        <p:spPr>
          <a:xfrm>
            <a:off x="6381150" y="4037050"/>
            <a:ext cx="2325600" cy="677400"/>
          </a:xfrm>
          <a:prstGeom prst="rect">
            <a:avLst/>
          </a:prstGeom>
          <a:noFill/>
          <a:ln>
            <a:noFill/>
          </a:ln>
        </p:spPr>
        <p:txBody>
          <a:bodyPr spcFirstLastPara="1" wrap="square" lIns="0" tIns="0" rIns="0" bIns="0" anchor="t" anchorCtr="0">
            <a:spAutoFit/>
          </a:bodyPr>
          <a:lstStyle>
            <a:lvl1pPr marL="457200" lvl="0"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1pPr>
            <a:lvl2pPr marL="914400" lvl="1"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2pPr>
            <a:lvl3pPr marL="1371600" lvl="2"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3pPr>
            <a:lvl4pPr marL="1828800" lvl="3"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4pPr>
            <a:lvl5pPr marL="2286000" lvl="4"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5pPr>
            <a:lvl6pPr marL="2743200" lvl="5"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6pPr>
            <a:lvl7pPr marL="3200400" lvl="6"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7pPr>
            <a:lvl8pPr marL="3657600" lvl="7"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8pPr>
            <a:lvl9pPr marL="4114800" lvl="8" indent="-298450" algn="ctr">
              <a:spcBef>
                <a:spcPts val="0"/>
              </a:spcBef>
              <a:spcAft>
                <a:spcPts val="0"/>
              </a:spcAft>
              <a:buClr>
                <a:schemeClr val="dk1"/>
              </a:buClr>
              <a:buSzPts val="1100"/>
              <a:buFont typeface="Figtree"/>
              <a:buChar char="■"/>
              <a:defRPr sz="1100">
                <a:solidFill>
                  <a:schemeClr val="dk1"/>
                </a:solidFill>
                <a:latin typeface="Figtree"/>
                <a:ea typeface="Figtree"/>
                <a:cs typeface="Figtree"/>
                <a:sym typeface="Figtree"/>
              </a:defRPr>
            </a:lvl9pPr>
          </a:lstStyle>
          <a:p>
            <a:endParaRPr/>
          </a:p>
        </p:txBody>
      </p:sp>
      <p:sp>
        <p:nvSpPr>
          <p:cNvPr id="391" name="Google Shape;391;p45"/>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2" name="Google Shape;392;p45"/>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3" name="Google Shape;393;p45"/>
          <p:cNvSpPr txBox="1">
            <a:spLocks noGrp="1"/>
          </p:cNvSpPr>
          <p:nvPr>
            <p:ph type="subTitle" idx="16"/>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394" name="Google Shape;394;p45"/>
          <p:cNvSpPr txBox="1">
            <a:spLocks noGrp="1"/>
          </p:cNvSpPr>
          <p:nvPr>
            <p:ph type="subTitle" idx="17"/>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text">
  <p:cSld name="BIG_NUMBER_1_1">
    <p:bg>
      <p:bgPr>
        <a:solidFill>
          <a:schemeClr val="lt2"/>
        </a:solidFill>
        <a:effectLst/>
      </p:bgPr>
    </p:bg>
    <p:spTree>
      <p:nvGrpSpPr>
        <p:cNvPr id="1" name="Shape 395"/>
        <p:cNvGrpSpPr/>
        <p:nvPr/>
      </p:nvGrpSpPr>
      <p:grpSpPr>
        <a:xfrm>
          <a:off x="0" y="0"/>
          <a:ext cx="0" cy="0"/>
          <a:chOff x="0" y="0"/>
          <a:chExt cx="0" cy="0"/>
        </a:xfrm>
      </p:grpSpPr>
      <p:sp>
        <p:nvSpPr>
          <p:cNvPr id="396" name="Google Shape;396;p46"/>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397" name="Google Shape;397;p46"/>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398" name="Google Shape;398;p46"/>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399" name="Google Shape;399;p46"/>
          <p:cNvSpPr/>
          <p:nvPr/>
        </p:nvSpPr>
        <p:spPr>
          <a:xfrm>
            <a:off x="-150" y="656513"/>
            <a:ext cx="9144300" cy="4268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400" name="Google Shape;400;p46"/>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401" name="Google Shape;401;p46"/>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02" name="Google Shape;402;p46"/>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03" name="Google Shape;403;p46"/>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04" name="Google Shape;404;p46"/>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iz 1">
  <p:cSld name="BIG_NUMBER_1_1_1_1">
    <p:bg>
      <p:bgPr>
        <a:solidFill>
          <a:schemeClr val="accent2"/>
        </a:solidFill>
        <a:effectLst/>
      </p:bgPr>
    </p:bg>
    <p:spTree>
      <p:nvGrpSpPr>
        <p:cNvPr id="1" name="Shape 405"/>
        <p:cNvGrpSpPr/>
        <p:nvPr/>
      </p:nvGrpSpPr>
      <p:grpSpPr>
        <a:xfrm>
          <a:off x="0" y="0"/>
          <a:ext cx="0" cy="0"/>
          <a:chOff x="0" y="0"/>
          <a:chExt cx="0" cy="0"/>
        </a:xfrm>
      </p:grpSpPr>
      <p:grpSp>
        <p:nvGrpSpPr>
          <p:cNvPr id="406" name="Google Shape;406;p47"/>
          <p:cNvGrpSpPr/>
          <p:nvPr/>
        </p:nvGrpSpPr>
        <p:grpSpPr>
          <a:xfrm>
            <a:off x="-968" y="656650"/>
            <a:ext cx="9145937" cy="4268100"/>
            <a:chOff x="1666" y="656650"/>
            <a:chExt cx="9144108" cy="4268100"/>
          </a:xfrm>
        </p:grpSpPr>
        <p:sp>
          <p:nvSpPr>
            <p:cNvPr id="407" name="Google Shape;407;p47"/>
            <p:cNvSpPr/>
            <p:nvPr/>
          </p:nvSpPr>
          <p:spPr>
            <a:xfrm>
              <a:off x="166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08" name="Google Shape;408;p47"/>
            <p:cNvSpPr/>
            <p:nvPr/>
          </p:nvSpPr>
          <p:spPr>
            <a:xfrm>
              <a:off x="180874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09" name="Google Shape;409;p47"/>
            <p:cNvSpPr/>
            <p:nvPr/>
          </p:nvSpPr>
          <p:spPr>
            <a:xfrm>
              <a:off x="361582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10" name="Google Shape;410;p47"/>
            <p:cNvSpPr/>
            <p:nvPr/>
          </p:nvSpPr>
          <p:spPr>
            <a:xfrm>
              <a:off x="542290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11" name="Google Shape;411;p47"/>
            <p:cNvSpPr/>
            <p:nvPr/>
          </p:nvSpPr>
          <p:spPr>
            <a:xfrm>
              <a:off x="7229974"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12" name="Google Shape;412;p47"/>
          <p:cNvSpPr txBox="1">
            <a:spLocks noGrp="1"/>
          </p:cNvSpPr>
          <p:nvPr>
            <p:ph type="body" idx="1"/>
          </p:nvPr>
        </p:nvSpPr>
        <p:spPr>
          <a:xfrm>
            <a:off x="35137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3" name="Google Shape;413;p47"/>
          <p:cNvSpPr txBox="1">
            <a:spLocks noGrp="1"/>
          </p:cNvSpPr>
          <p:nvPr>
            <p:ph type="body" idx="2"/>
          </p:nvPr>
        </p:nvSpPr>
        <p:spPr>
          <a:xfrm>
            <a:off x="35137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4" name="Google Shape;414;p47"/>
          <p:cNvSpPr txBox="1">
            <a:spLocks noGrp="1"/>
          </p:cNvSpPr>
          <p:nvPr>
            <p:ph type="body" idx="3"/>
          </p:nvPr>
        </p:nvSpPr>
        <p:spPr>
          <a:xfrm>
            <a:off x="932400" y="2487400"/>
            <a:ext cx="7279200" cy="646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415" name="Google Shape;415;p47"/>
          <p:cNvSpPr txBox="1">
            <a:spLocks noGrp="1"/>
          </p:cNvSpPr>
          <p:nvPr>
            <p:ph type="body" idx="4"/>
          </p:nvPr>
        </p:nvSpPr>
        <p:spPr>
          <a:xfrm>
            <a:off x="60951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6" name="Google Shape;416;p47"/>
          <p:cNvSpPr txBox="1">
            <a:spLocks noGrp="1"/>
          </p:cNvSpPr>
          <p:nvPr>
            <p:ph type="body" idx="5"/>
          </p:nvPr>
        </p:nvSpPr>
        <p:spPr>
          <a:xfrm>
            <a:off x="60951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7" name="Google Shape;417;p47"/>
          <p:cNvSpPr txBox="1">
            <a:spLocks noGrp="1"/>
          </p:cNvSpPr>
          <p:nvPr>
            <p:ph type="title"/>
          </p:nvPr>
        </p:nvSpPr>
        <p:spPr>
          <a:xfrm>
            <a:off x="932400" y="16349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418" name="Google Shape;418;p47"/>
          <p:cNvSpPr txBox="1">
            <a:spLocks noGrp="1"/>
          </p:cNvSpPr>
          <p:nvPr>
            <p:ph type="body" idx="6"/>
          </p:nvPr>
        </p:nvSpPr>
        <p:spPr>
          <a:xfrm>
            <a:off x="9324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19" name="Google Shape;419;p47"/>
          <p:cNvSpPr txBox="1">
            <a:spLocks noGrp="1"/>
          </p:cNvSpPr>
          <p:nvPr>
            <p:ph type="body" idx="7"/>
          </p:nvPr>
        </p:nvSpPr>
        <p:spPr>
          <a:xfrm>
            <a:off x="9324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20" name="Google Shape;420;p47"/>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21" name="Google Shape;421;p4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22" name="Google Shape;422;p47"/>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23" name="Google Shape;423;p47"/>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cxnSp>
        <p:nvCxnSpPr>
          <p:cNvPr id="424" name="Google Shape;424;p47"/>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25" name="Google Shape;425;p47"/>
          <p:cNvSpPr txBox="1">
            <a:spLocks noGrp="1"/>
          </p:cNvSpPr>
          <p:nvPr>
            <p:ph type="subTitle" idx="8"/>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26" name="Google Shape;426;p47"/>
          <p:cNvSpPr txBox="1">
            <a:spLocks noGrp="1"/>
          </p:cNvSpPr>
          <p:nvPr>
            <p:ph type="subTitle" idx="9"/>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iz 1, response">
  <p:cSld name="BIG_NUMBER_1_1_1_1_1">
    <p:bg>
      <p:bgPr>
        <a:solidFill>
          <a:schemeClr val="accent3"/>
        </a:solidFill>
        <a:effectLst/>
      </p:bgPr>
    </p:bg>
    <p:spTree>
      <p:nvGrpSpPr>
        <p:cNvPr id="1" name="Shape 427"/>
        <p:cNvGrpSpPr/>
        <p:nvPr/>
      </p:nvGrpSpPr>
      <p:grpSpPr>
        <a:xfrm>
          <a:off x="0" y="0"/>
          <a:ext cx="0" cy="0"/>
          <a:chOff x="0" y="0"/>
          <a:chExt cx="0" cy="0"/>
        </a:xfrm>
      </p:grpSpPr>
      <p:grpSp>
        <p:nvGrpSpPr>
          <p:cNvPr id="428" name="Google Shape;428;p48"/>
          <p:cNvGrpSpPr/>
          <p:nvPr/>
        </p:nvGrpSpPr>
        <p:grpSpPr>
          <a:xfrm>
            <a:off x="-968" y="656650"/>
            <a:ext cx="9145937" cy="4268100"/>
            <a:chOff x="1666" y="656650"/>
            <a:chExt cx="9144108" cy="4268100"/>
          </a:xfrm>
        </p:grpSpPr>
        <p:sp>
          <p:nvSpPr>
            <p:cNvPr id="429" name="Google Shape;429;p48"/>
            <p:cNvSpPr/>
            <p:nvPr/>
          </p:nvSpPr>
          <p:spPr>
            <a:xfrm>
              <a:off x="166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30" name="Google Shape;430;p48"/>
            <p:cNvSpPr/>
            <p:nvPr/>
          </p:nvSpPr>
          <p:spPr>
            <a:xfrm>
              <a:off x="1808746"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31" name="Google Shape;431;p48"/>
            <p:cNvSpPr/>
            <p:nvPr/>
          </p:nvSpPr>
          <p:spPr>
            <a:xfrm>
              <a:off x="361582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32" name="Google Shape;432;p48"/>
            <p:cNvSpPr/>
            <p:nvPr/>
          </p:nvSpPr>
          <p:spPr>
            <a:xfrm>
              <a:off x="5422907"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33" name="Google Shape;433;p48"/>
            <p:cNvSpPr/>
            <p:nvPr/>
          </p:nvSpPr>
          <p:spPr>
            <a:xfrm>
              <a:off x="7229974" y="656650"/>
              <a:ext cx="1915800" cy="4268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34" name="Google Shape;434;p48"/>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35" name="Google Shape;435;p4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436" name="Google Shape;436;p48"/>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37" name="Google Shape;437;p48"/>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438" name="Google Shape;438;p48"/>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39" name="Google Shape;439;p48"/>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40" name="Google Shape;440;p48"/>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41" name="Google Shape;441;p48"/>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iz 2">
  <p:cSld name="BIG_NUMBER_1_1_1_1_2">
    <p:bg>
      <p:bgPr>
        <a:solidFill>
          <a:schemeClr val="accent2"/>
        </a:solidFill>
        <a:effectLst/>
      </p:bgPr>
    </p:bg>
    <p:spTree>
      <p:nvGrpSpPr>
        <p:cNvPr id="1" name="Shape 442"/>
        <p:cNvGrpSpPr/>
        <p:nvPr/>
      </p:nvGrpSpPr>
      <p:grpSpPr>
        <a:xfrm>
          <a:off x="0" y="0"/>
          <a:ext cx="0" cy="0"/>
          <a:chOff x="0" y="0"/>
          <a:chExt cx="0" cy="0"/>
        </a:xfrm>
      </p:grpSpPr>
      <p:grpSp>
        <p:nvGrpSpPr>
          <p:cNvPr id="443" name="Google Shape;443;p49"/>
          <p:cNvGrpSpPr/>
          <p:nvPr/>
        </p:nvGrpSpPr>
        <p:grpSpPr>
          <a:xfrm>
            <a:off x="-25" y="656526"/>
            <a:ext cx="9143972" cy="4268100"/>
            <a:chOff x="-25" y="656526"/>
            <a:chExt cx="9143972" cy="4268100"/>
          </a:xfrm>
        </p:grpSpPr>
        <p:sp>
          <p:nvSpPr>
            <p:cNvPr id="444" name="Google Shape;444;p49"/>
            <p:cNvSpPr/>
            <p:nvPr/>
          </p:nvSpPr>
          <p:spPr>
            <a:xfrm rot="-5400000">
              <a:off x="-110875"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445" name="Google Shape;445;p49"/>
            <p:cNvSpPr/>
            <p:nvPr/>
          </p:nvSpPr>
          <p:spPr>
            <a:xfrm rot="-5400000">
              <a:off x="2437854"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sp>
          <p:nvSpPr>
            <p:cNvPr id="446" name="Google Shape;446;p49"/>
            <p:cNvSpPr/>
            <p:nvPr/>
          </p:nvSpPr>
          <p:spPr>
            <a:xfrm rot="-5400000">
              <a:off x="4986697"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Figtree SemiBold"/>
                <a:ea typeface="Figtree SemiBold"/>
                <a:cs typeface="Figtree SemiBold"/>
                <a:sym typeface="Figtree SemiBold"/>
              </a:endParaRPr>
            </a:p>
          </p:txBody>
        </p:sp>
      </p:grpSp>
      <p:sp>
        <p:nvSpPr>
          <p:cNvPr id="447" name="Google Shape;447;p49"/>
          <p:cNvSpPr txBox="1">
            <a:spLocks noGrp="1"/>
          </p:cNvSpPr>
          <p:nvPr>
            <p:ph type="body" idx="1"/>
          </p:nvPr>
        </p:nvSpPr>
        <p:spPr>
          <a:xfrm>
            <a:off x="932400" y="2487400"/>
            <a:ext cx="7279200" cy="6465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Figtree"/>
              <a:buChar char="●"/>
              <a:defRPr/>
            </a:lvl1pPr>
            <a:lvl2pPr marL="914400" lvl="1" indent="-323850">
              <a:spcBef>
                <a:spcPts val="0"/>
              </a:spcBef>
              <a:spcAft>
                <a:spcPts val="0"/>
              </a:spcAft>
              <a:buSzPts val="1500"/>
              <a:buFont typeface="Figtree"/>
              <a:buChar char="○"/>
              <a:defRPr/>
            </a:lvl2pPr>
            <a:lvl3pPr marL="1371600" lvl="2" indent="-323850">
              <a:spcBef>
                <a:spcPts val="0"/>
              </a:spcBef>
              <a:spcAft>
                <a:spcPts val="0"/>
              </a:spcAft>
              <a:buSzPts val="1500"/>
              <a:buFont typeface="Figtree"/>
              <a:buChar char="■"/>
              <a:defRPr/>
            </a:lvl3pPr>
            <a:lvl4pPr marL="1828800" lvl="3" indent="-323850">
              <a:spcBef>
                <a:spcPts val="0"/>
              </a:spcBef>
              <a:spcAft>
                <a:spcPts val="0"/>
              </a:spcAft>
              <a:buSzPts val="1500"/>
              <a:buFont typeface="Figtree"/>
              <a:buChar char="●"/>
              <a:defRPr/>
            </a:lvl4pPr>
            <a:lvl5pPr marL="2286000" lvl="4" indent="-323850">
              <a:spcBef>
                <a:spcPts val="0"/>
              </a:spcBef>
              <a:spcAft>
                <a:spcPts val="0"/>
              </a:spcAft>
              <a:buSzPts val="1500"/>
              <a:buFont typeface="Figtree"/>
              <a:buChar char="○"/>
              <a:defRPr/>
            </a:lvl5pPr>
            <a:lvl6pPr marL="2743200" lvl="5" indent="-323850">
              <a:spcBef>
                <a:spcPts val="0"/>
              </a:spcBef>
              <a:spcAft>
                <a:spcPts val="0"/>
              </a:spcAft>
              <a:buSzPts val="1500"/>
              <a:buFont typeface="Figtree"/>
              <a:buChar char="■"/>
              <a:defRPr/>
            </a:lvl6pPr>
            <a:lvl7pPr marL="3200400" lvl="6" indent="-323850">
              <a:spcBef>
                <a:spcPts val="0"/>
              </a:spcBef>
              <a:spcAft>
                <a:spcPts val="0"/>
              </a:spcAft>
              <a:buSzPts val="1500"/>
              <a:buFont typeface="Figtree"/>
              <a:buChar char="●"/>
              <a:defRPr/>
            </a:lvl7pPr>
            <a:lvl8pPr marL="3657600" lvl="7" indent="-323850">
              <a:spcBef>
                <a:spcPts val="0"/>
              </a:spcBef>
              <a:spcAft>
                <a:spcPts val="0"/>
              </a:spcAft>
              <a:buSzPts val="1500"/>
              <a:buFont typeface="Figtree"/>
              <a:buChar char="○"/>
              <a:defRPr/>
            </a:lvl8pPr>
            <a:lvl9pPr marL="4114800" lvl="8" indent="-323850">
              <a:spcBef>
                <a:spcPts val="0"/>
              </a:spcBef>
              <a:spcAft>
                <a:spcPts val="0"/>
              </a:spcAft>
              <a:buSzPts val="1500"/>
              <a:buFont typeface="Figtree"/>
              <a:buChar char="■"/>
              <a:defRPr/>
            </a:lvl9pPr>
          </a:lstStyle>
          <a:p>
            <a:endParaRPr/>
          </a:p>
        </p:txBody>
      </p:sp>
      <p:sp>
        <p:nvSpPr>
          <p:cNvPr id="448" name="Google Shape;448;p49"/>
          <p:cNvSpPr txBox="1">
            <a:spLocks noGrp="1"/>
          </p:cNvSpPr>
          <p:nvPr>
            <p:ph type="title"/>
          </p:nvPr>
        </p:nvSpPr>
        <p:spPr>
          <a:xfrm>
            <a:off x="932400" y="1634950"/>
            <a:ext cx="7279200" cy="572700"/>
          </a:xfrm>
          <a:prstGeom prst="rect">
            <a:avLst/>
          </a:prstGeom>
        </p:spPr>
        <p:txBody>
          <a:bodyPr spcFirstLastPara="1" wrap="square" lIns="0" tIns="0" rIns="0" bIns="0" anchor="b" anchorCtr="0">
            <a:noAutofit/>
          </a:bodyPr>
          <a:lstStyle>
            <a:lvl1pPr lvl="0">
              <a:spcBef>
                <a:spcPts val="0"/>
              </a:spcBef>
              <a:spcAft>
                <a:spcPts val="0"/>
              </a:spcAft>
              <a:buSzPts val="3500"/>
              <a:buFont typeface="Figtree"/>
              <a:buNone/>
              <a:defRPr/>
            </a:lvl1pPr>
            <a:lvl2pPr lvl="1">
              <a:spcBef>
                <a:spcPts val="0"/>
              </a:spcBef>
              <a:spcAft>
                <a:spcPts val="0"/>
              </a:spcAft>
              <a:buSzPts val="3500"/>
              <a:buFont typeface="Figtree"/>
              <a:buNone/>
              <a:defRPr/>
            </a:lvl2pPr>
            <a:lvl3pPr lvl="2">
              <a:spcBef>
                <a:spcPts val="0"/>
              </a:spcBef>
              <a:spcAft>
                <a:spcPts val="0"/>
              </a:spcAft>
              <a:buSzPts val="3500"/>
              <a:buFont typeface="Figtree"/>
              <a:buNone/>
              <a:defRPr/>
            </a:lvl3pPr>
            <a:lvl4pPr lvl="3">
              <a:spcBef>
                <a:spcPts val="0"/>
              </a:spcBef>
              <a:spcAft>
                <a:spcPts val="0"/>
              </a:spcAft>
              <a:buSzPts val="3500"/>
              <a:buFont typeface="Figtree"/>
              <a:buNone/>
              <a:defRPr/>
            </a:lvl4pPr>
            <a:lvl5pPr lvl="4">
              <a:spcBef>
                <a:spcPts val="0"/>
              </a:spcBef>
              <a:spcAft>
                <a:spcPts val="0"/>
              </a:spcAft>
              <a:buSzPts val="3500"/>
              <a:buFont typeface="Figtree"/>
              <a:buNone/>
              <a:defRPr/>
            </a:lvl5pPr>
            <a:lvl6pPr lvl="5">
              <a:spcBef>
                <a:spcPts val="0"/>
              </a:spcBef>
              <a:spcAft>
                <a:spcPts val="0"/>
              </a:spcAft>
              <a:buSzPts val="3500"/>
              <a:buFont typeface="Figtree"/>
              <a:buNone/>
              <a:defRPr/>
            </a:lvl6pPr>
            <a:lvl7pPr lvl="6">
              <a:spcBef>
                <a:spcPts val="0"/>
              </a:spcBef>
              <a:spcAft>
                <a:spcPts val="0"/>
              </a:spcAft>
              <a:buSzPts val="3500"/>
              <a:buFont typeface="Figtree"/>
              <a:buNone/>
              <a:defRPr/>
            </a:lvl7pPr>
            <a:lvl8pPr lvl="7">
              <a:spcBef>
                <a:spcPts val="0"/>
              </a:spcBef>
              <a:spcAft>
                <a:spcPts val="0"/>
              </a:spcAft>
              <a:buSzPts val="3500"/>
              <a:buFont typeface="Figtree"/>
              <a:buNone/>
              <a:defRPr/>
            </a:lvl8pPr>
            <a:lvl9pPr lvl="8">
              <a:spcBef>
                <a:spcPts val="0"/>
              </a:spcBef>
              <a:spcAft>
                <a:spcPts val="0"/>
              </a:spcAft>
              <a:buSzPts val="3500"/>
              <a:buFont typeface="Figtree"/>
              <a:buNone/>
              <a:defRPr/>
            </a:lvl9pPr>
          </a:lstStyle>
          <a:p>
            <a:endParaRPr/>
          </a:p>
        </p:txBody>
      </p:sp>
      <p:sp>
        <p:nvSpPr>
          <p:cNvPr id="449" name="Google Shape;449;p49"/>
          <p:cNvSpPr txBox="1">
            <a:spLocks noGrp="1"/>
          </p:cNvSpPr>
          <p:nvPr>
            <p:ph type="body" idx="2"/>
          </p:nvPr>
        </p:nvSpPr>
        <p:spPr>
          <a:xfrm>
            <a:off x="9324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0" name="Google Shape;450;p49"/>
          <p:cNvSpPr txBox="1">
            <a:spLocks noGrp="1"/>
          </p:cNvSpPr>
          <p:nvPr>
            <p:ph type="body" idx="3"/>
          </p:nvPr>
        </p:nvSpPr>
        <p:spPr>
          <a:xfrm>
            <a:off x="9324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1" name="Google Shape;451;p49"/>
          <p:cNvSpPr txBox="1">
            <a:spLocks noGrp="1"/>
          </p:cNvSpPr>
          <p:nvPr>
            <p:ph type="body" idx="4"/>
          </p:nvPr>
        </p:nvSpPr>
        <p:spPr>
          <a:xfrm>
            <a:off x="35137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2" name="Google Shape;452;p49"/>
          <p:cNvSpPr txBox="1">
            <a:spLocks noGrp="1"/>
          </p:cNvSpPr>
          <p:nvPr>
            <p:ph type="body" idx="5"/>
          </p:nvPr>
        </p:nvSpPr>
        <p:spPr>
          <a:xfrm>
            <a:off x="35137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3" name="Google Shape;453;p49"/>
          <p:cNvSpPr txBox="1">
            <a:spLocks noGrp="1"/>
          </p:cNvSpPr>
          <p:nvPr>
            <p:ph type="body" idx="6"/>
          </p:nvPr>
        </p:nvSpPr>
        <p:spPr>
          <a:xfrm>
            <a:off x="6095150" y="3270238"/>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4" name="Google Shape;454;p49"/>
          <p:cNvSpPr txBox="1">
            <a:spLocks noGrp="1"/>
          </p:cNvSpPr>
          <p:nvPr>
            <p:ph type="body" idx="7"/>
          </p:nvPr>
        </p:nvSpPr>
        <p:spPr>
          <a:xfrm>
            <a:off x="6095150" y="3502400"/>
            <a:ext cx="2116500" cy="226800"/>
          </a:xfrm>
          <a:prstGeom prst="rect">
            <a:avLst/>
          </a:prstGeom>
          <a:noFill/>
          <a:ln>
            <a:noFill/>
          </a:ln>
        </p:spPr>
        <p:txBody>
          <a:bodyPr spcFirstLastPara="1" wrap="square" lIns="91425" tIns="91425" rIns="91425" bIns="91425" anchor="ctr" anchorCtr="0">
            <a:noAutofit/>
          </a:bodyPr>
          <a:lstStyle>
            <a:lvl1pPr marL="457200" lvl="0"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455" name="Google Shape;455;p49"/>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56" name="Google Shape;456;p49"/>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57" name="Google Shape;457;p49"/>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58" name="Google Shape;458;p49"/>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cxnSp>
        <p:nvCxnSpPr>
          <p:cNvPr id="459" name="Google Shape;459;p49"/>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60" name="Google Shape;460;p49"/>
          <p:cNvSpPr txBox="1">
            <a:spLocks noGrp="1"/>
          </p:cNvSpPr>
          <p:nvPr>
            <p:ph type="subTitle" idx="8"/>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61" name="Google Shape;461;p49"/>
          <p:cNvSpPr txBox="1">
            <a:spLocks noGrp="1"/>
          </p:cNvSpPr>
          <p:nvPr>
            <p:ph type="subTitle" idx="9"/>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iz 2, response">
  <p:cSld name="BIG_NUMBER_1_1_1_1_1_2">
    <p:bg>
      <p:bgPr>
        <a:solidFill>
          <a:schemeClr val="accent3"/>
        </a:solidFill>
        <a:effectLst/>
      </p:bgPr>
    </p:bg>
    <p:spTree>
      <p:nvGrpSpPr>
        <p:cNvPr id="1" name="Shape 462"/>
        <p:cNvGrpSpPr/>
        <p:nvPr/>
      </p:nvGrpSpPr>
      <p:grpSpPr>
        <a:xfrm>
          <a:off x="0" y="0"/>
          <a:ext cx="0" cy="0"/>
          <a:chOff x="0" y="0"/>
          <a:chExt cx="0" cy="0"/>
        </a:xfrm>
      </p:grpSpPr>
      <p:grpSp>
        <p:nvGrpSpPr>
          <p:cNvPr id="463" name="Google Shape;463;p50"/>
          <p:cNvGrpSpPr/>
          <p:nvPr/>
        </p:nvGrpSpPr>
        <p:grpSpPr>
          <a:xfrm>
            <a:off x="-25" y="656526"/>
            <a:ext cx="9143972" cy="4268100"/>
            <a:chOff x="-25" y="656526"/>
            <a:chExt cx="9143972" cy="4268100"/>
          </a:xfrm>
        </p:grpSpPr>
        <p:sp>
          <p:nvSpPr>
            <p:cNvPr id="464" name="Google Shape;464;p50"/>
            <p:cNvSpPr/>
            <p:nvPr/>
          </p:nvSpPr>
          <p:spPr>
            <a:xfrm rot="-5400000">
              <a:off x="-110875"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sp>
          <p:nvSpPr>
            <p:cNvPr id="465" name="Google Shape;465;p50"/>
            <p:cNvSpPr/>
            <p:nvPr/>
          </p:nvSpPr>
          <p:spPr>
            <a:xfrm rot="-5400000">
              <a:off x="2437854"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sp>
          <p:nvSpPr>
            <p:cNvPr id="466" name="Google Shape;466;p50"/>
            <p:cNvSpPr/>
            <p:nvPr/>
          </p:nvSpPr>
          <p:spPr>
            <a:xfrm rot="-5400000">
              <a:off x="4986697" y="767376"/>
              <a:ext cx="4268100" cy="40464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SemiBold"/>
                <a:ea typeface="Figtree SemiBold"/>
                <a:cs typeface="Figtree SemiBold"/>
                <a:sym typeface="Figtree SemiBold"/>
              </a:endParaRPr>
            </a:p>
          </p:txBody>
        </p:sp>
      </p:grpSp>
      <p:sp>
        <p:nvSpPr>
          <p:cNvPr id="467" name="Google Shape;467;p50"/>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68" name="Google Shape;468;p50"/>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469" name="Google Shape;469;p50"/>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70" name="Google Shape;470;p50"/>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sp>
        <p:nvSpPr>
          <p:cNvPr id="471" name="Google Shape;471;p50"/>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72" name="Google Shape;472;p50"/>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73" name="Google Shape;473;p50"/>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74" name="Google Shape;474;p50"/>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blank" type="blank">
  <p:cSld name="BLANK">
    <p:bg>
      <p:bgPr>
        <a:solidFill>
          <a:schemeClr val="dk2"/>
        </a:solidFill>
        <a:effectLst/>
      </p:bgPr>
    </p:bg>
    <p:spTree>
      <p:nvGrpSpPr>
        <p:cNvPr id="1" name="Shape 475"/>
        <p:cNvGrpSpPr/>
        <p:nvPr/>
      </p:nvGrpSpPr>
      <p:grpSpPr>
        <a:xfrm>
          <a:off x="0" y="0"/>
          <a:ext cx="0" cy="0"/>
          <a:chOff x="0" y="0"/>
          <a:chExt cx="0" cy="0"/>
        </a:xfrm>
      </p:grpSpPr>
      <p:sp>
        <p:nvSpPr>
          <p:cNvPr id="476" name="Google Shape;476;p51"/>
          <p:cNvSpPr/>
          <p:nvPr/>
        </p:nvSpPr>
        <p:spPr>
          <a:xfrm>
            <a:off x="110838" y="113400"/>
            <a:ext cx="7947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77" name="Google Shape;477;p51"/>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cxnSp>
        <p:nvCxnSpPr>
          <p:cNvPr id="478" name="Google Shape;478;p51"/>
          <p:cNvCxnSpPr/>
          <p:nvPr/>
        </p:nvCxnSpPr>
        <p:spPr>
          <a:xfrm>
            <a:off x="111000" y="443900"/>
            <a:ext cx="8922000" cy="0"/>
          </a:xfrm>
          <a:prstGeom prst="straightConnector1">
            <a:avLst/>
          </a:prstGeom>
          <a:noFill/>
          <a:ln w="9525" cap="flat" cmpd="sng">
            <a:solidFill>
              <a:schemeClr val="lt1"/>
            </a:solidFill>
            <a:prstDash val="solid"/>
            <a:round/>
            <a:headEnd type="none" w="med" len="med"/>
            <a:tailEnd type="none" w="med" len="med"/>
          </a:ln>
        </p:spPr>
      </p:cxnSp>
      <p:sp>
        <p:nvSpPr>
          <p:cNvPr id="479" name="Google Shape;479;p51"/>
          <p:cNvSpPr/>
          <p:nvPr/>
        </p:nvSpPr>
        <p:spPr>
          <a:xfrm>
            <a:off x="74437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80" name="Google Shape;480;p51"/>
          <p:cNvSpPr/>
          <p:nvPr/>
        </p:nvSpPr>
        <p:spPr>
          <a:xfrm>
            <a:off x="5776463" y="113400"/>
            <a:ext cx="1589400" cy="226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chemeClr val="dk1"/>
              </a:solidFill>
              <a:latin typeface="Figtree SemiBold"/>
              <a:ea typeface="Figtree SemiBold"/>
              <a:cs typeface="Figtree SemiBold"/>
              <a:sym typeface="Figtree SemiBold"/>
            </a:endParaRPr>
          </a:p>
        </p:txBody>
      </p:sp>
      <p:sp>
        <p:nvSpPr>
          <p:cNvPr id="481" name="Google Shape;481;p51"/>
          <p:cNvSpPr txBox="1">
            <a:spLocks noGrp="1"/>
          </p:cNvSpPr>
          <p:nvPr>
            <p:ph type="subTitle" idx="1"/>
          </p:nvPr>
        </p:nvSpPr>
        <p:spPr>
          <a:xfrm>
            <a:off x="5809350"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
        <p:nvSpPr>
          <p:cNvPr id="482" name="Google Shape;482;p51"/>
          <p:cNvSpPr txBox="1">
            <a:spLocks noGrp="1"/>
          </p:cNvSpPr>
          <p:nvPr>
            <p:ph type="subTitle" idx="2"/>
          </p:nvPr>
        </p:nvSpPr>
        <p:spPr>
          <a:xfrm>
            <a:off x="7476775" y="58800"/>
            <a:ext cx="1556400" cy="338700"/>
          </a:xfrm>
          <a:prstGeom prst="rect">
            <a:avLst/>
          </a:prstGeom>
          <a:noFill/>
          <a:ln>
            <a:noFill/>
          </a:ln>
        </p:spPr>
        <p:txBody>
          <a:bodyPr spcFirstLastPara="1" wrap="square" lIns="91425" tIns="91425" rIns="91425" bIns="91425" anchor="t" anchorCtr="0">
            <a:spAutoFit/>
          </a:bodyPr>
          <a:lstStyle>
            <a:lvl1pPr lvl="0">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1pPr>
            <a:lvl2pPr lvl="1">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2pPr>
            <a:lvl3pPr lvl="2">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3pPr>
            <a:lvl4pPr lvl="3">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4pPr>
            <a:lvl5pPr lvl="4">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5pPr>
            <a:lvl6pPr lvl="5">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6pPr>
            <a:lvl7pPr lvl="6">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7pPr>
            <a:lvl8pPr lvl="7">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8pPr>
            <a:lvl9pPr lvl="8">
              <a:spcBef>
                <a:spcPts val="0"/>
              </a:spcBef>
              <a:spcAft>
                <a:spcPts val="0"/>
              </a:spcAft>
              <a:buClr>
                <a:schemeClr val="dk1"/>
              </a:buClr>
              <a:buSzPts val="1000"/>
              <a:buFont typeface="Figtree SemiBold"/>
              <a:buNone/>
              <a:defRPr sz="1000">
                <a:solidFill>
                  <a:schemeClr val="dk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483"/>
        <p:cNvGrpSpPr/>
        <p:nvPr/>
      </p:nvGrpSpPr>
      <p:grpSpPr>
        <a:xfrm>
          <a:off x="0" y="0"/>
          <a:ext cx="0" cy="0"/>
          <a:chOff x="0" y="0"/>
          <a:chExt cx="0" cy="0"/>
        </a:xfrm>
      </p:grpSpPr>
      <p:sp>
        <p:nvSpPr>
          <p:cNvPr id="484" name="Google Shape;484;p52"/>
          <p:cNvSpPr txBox="1">
            <a:spLocks noGrp="1"/>
          </p:cNvSpPr>
          <p:nvPr>
            <p:ph type="title"/>
          </p:nvPr>
        </p:nvSpPr>
        <p:spPr>
          <a:xfrm>
            <a:off x="311700" y="2150850"/>
            <a:ext cx="8520600" cy="841800"/>
          </a:xfrm>
          <a:prstGeom prst="rect">
            <a:avLst/>
          </a:prstGeom>
        </p:spPr>
        <p:txBody>
          <a:bodyPr spcFirstLastPara="1" wrap="square" lIns="0" tIns="0" rIns="0" bIns="0"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85" name="Google Shape;485;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pic>
        <p:nvPicPr>
          <p:cNvPr id="486" name="Google Shape;486;p52"/>
          <p:cNvPicPr preferRelativeResize="0"/>
          <p:nvPr/>
        </p:nvPicPr>
        <p:blipFill>
          <a:blip r:embed="rId2">
            <a:alphaModFix amt="11000"/>
          </a:blip>
          <a:stretch>
            <a:fillRect/>
          </a:stretch>
        </p:blipFill>
        <p:spPr>
          <a:xfrm>
            <a:off x="5082948" y="40550"/>
            <a:ext cx="4061055" cy="5143501"/>
          </a:xfrm>
          <a:prstGeom prst="rect">
            <a:avLst/>
          </a:prstGeom>
          <a:noFill/>
          <a:ln>
            <a:noFill/>
          </a:ln>
        </p:spPr>
      </p:pic>
      <p:pic>
        <p:nvPicPr>
          <p:cNvPr id="487" name="Google Shape;487;p52"/>
          <p:cNvPicPr preferRelativeResize="0"/>
          <p:nvPr/>
        </p:nvPicPr>
        <p:blipFill>
          <a:blip r:embed="rId3">
            <a:alphaModFix/>
          </a:blip>
          <a:stretch>
            <a:fillRect/>
          </a:stretch>
        </p:blipFill>
        <p:spPr>
          <a:xfrm>
            <a:off x="2917848" y="4686339"/>
            <a:ext cx="1321462" cy="414901"/>
          </a:xfrm>
          <a:prstGeom prst="rect">
            <a:avLst/>
          </a:prstGeom>
          <a:noFill/>
          <a:ln>
            <a:noFill/>
          </a:ln>
        </p:spPr>
      </p:pic>
      <p:cxnSp>
        <p:nvCxnSpPr>
          <p:cNvPr id="488" name="Google Shape;488;p52"/>
          <p:cNvCxnSpPr/>
          <p:nvPr/>
        </p:nvCxnSpPr>
        <p:spPr>
          <a:xfrm>
            <a:off x="13825" y="4908450"/>
            <a:ext cx="2540100" cy="13500"/>
          </a:xfrm>
          <a:prstGeom prst="straightConnector1">
            <a:avLst/>
          </a:prstGeom>
          <a:noFill/>
          <a:ln w="28575" cap="flat" cmpd="sng">
            <a:solidFill>
              <a:srgbClr val="FFC000"/>
            </a:solidFill>
            <a:prstDash val="solid"/>
            <a:round/>
            <a:headEnd type="none" w="med" len="med"/>
            <a:tailEnd type="none" w="med" len="med"/>
          </a:ln>
        </p:spPr>
      </p:cxnSp>
      <p:cxnSp>
        <p:nvCxnSpPr>
          <p:cNvPr id="489" name="Google Shape;489;p52"/>
          <p:cNvCxnSpPr/>
          <p:nvPr/>
        </p:nvCxnSpPr>
        <p:spPr>
          <a:xfrm rot="10800000" flipH="1">
            <a:off x="6876475" y="4908425"/>
            <a:ext cx="2267400" cy="13500"/>
          </a:xfrm>
          <a:prstGeom prst="straightConnector1">
            <a:avLst/>
          </a:prstGeom>
          <a:noFill/>
          <a:ln w="28575" cap="flat" cmpd="sng">
            <a:solidFill>
              <a:srgbClr val="FFC000"/>
            </a:solidFill>
            <a:prstDash val="solid"/>
            <a:round/>
            <a:headEnd type="none" w="med" len="med"/>
            <a:tailEnd type="none" w="med" len="med"/>
          </a:ln>
        </p:spPr>
      </p:cxnSp>
      <p:pic>
        <p:nvPicPr>
          <p:cNvPr id="490" name="Google Shape;490;p52"/>
          <p:cNvPicPr preferRelativeResize="0"/>
          <p:nvPr/>
        </p:nvPicPr>
        <p:blipFill>
          <a:blip r:embed="rId4">
            <a:alphaModFix/>
          </a:blip>
          <a:stretch>
            <a:fillRect/>
          </a:stretch>
        </p:blipFill>
        <p:spPr>
          <a:xfrm>
            <a:off x="4803163" y="4707750"/>
            <a:ext cx="1628140" cy="372100"/>
          </a:xfrm>
          <a:prstGeom prst="rect">
            <a:avLst/>
          </a:prstGeom>
          <a:noFill/>
          <a:ln>
            <a:noFill/>
          </a:ln>
        </p:spPr>
      </p:pic>
      <p:sp>
        <p:nvSpPr>
          <p:cNvPr id="491" name="Google Shape;491;p52"/>
          <p:cNvSpPr txBox="1"/>
          <p:nvPr/>
        </p:nvSpPr>
        <p:spPr>
          <a:xfrm>
            <a:off x="4239300" y="4707750"/>
            <a:ext cx="665400" cy="2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arlow ExtraBold"/>
                <a:ea typeface="Barlow ExtraBold"/>
                <a:cs typeface="Barlow ExtraBold"/>
                <a:sym typeface="Barlow ExtraBold"/>
              </a:rPr>
              <a:t>&amp;</a:t>
            </a:r>
            <a:endParaRPr>
              <a:latin typeface="Barlow ExtraBold"/>
              <a:ea typeface="Barlow ExtraBold"/>
              <a:cs typeface="Barlow ExtraBold"/>
              <a:sym typeface="Barlow ExtraBo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492"/>
        <p:cNvGrpSpPr/>
        <p:nvPr/>
      </p:nvGrpSpPr>
      <p:grpSpPr>
        <a:xfrm>
          <a:off x="0" y="0"/>
          <a:ext cx="0" cy="0"/>
          <a:chOff x="0" y="0"/>
          <a:chExt cx="0" cy="0"/>
        </a:xfrm>
      </p:grpSpPr>
      <p:sp>
        <p:nvSpPr>
          <p:cNvPr id="493" name="Google Shape;493;p53"/>
          <p:cNvSpPr txBox="1">
            <a:spLocks noGrp="1"/>
          </p:cNvSpPr>
          <p:nvPr>
            <p:ph type="title"/>
          </p:nvPr>
        </p:nvSpPr>
        <p:spPr>
          <a:xfrm>
            <a:off x="1053075" y="445025"/>
            <a:ext cx="7779300" cy="572700"/>
          </a:xfrm>
          <a:prstGeom prst="rect">
            <a:avLst/>
          </a:prstGeom>
        </p:spPr>
        <p:txBody>
          <a:bodyPr spcFirstLastPara="1" wrap="square" lIns="0" tIns="0" rIns="0" bIns="0" anchor="b"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94" name="Google Shape;494;p53"/>
          <p:cNvSpPr txBox="1">
            <a:spLocks noGrp="1"/>
          </p:cNvSpPr>
          <p:nvPr>
            <p:ph type="body" idx="1"/>
          </p:nvPr>
        </p:nvSpPr>
        <p:spPr>
          <a:xfrm>
            <a:off x="994150" y="1152475"/>
            <a:ext cx="78381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95" name="Google Shape;49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500"/>
        <p:cNvGrpSpPr/>
        <p:nvPr/>
      </p:nvGrpSpPr>
      <p:grpSpPr>
        <a:xfrm>
          <a:off x="0" y="0"/>
          <a:ext cx="0" cy="0"/>
          <a:chOff x="0" y="0"/>
          <a:chExt cx="0" cy="0"/>
        </a:xfrm>
      </p:grpSpPr>
      <p:grpSp>
        <p:nvGrpSpPr>
          <p:cNvPr id="501" name="Google Shape;501;p55"/>
          <p:cNvGrpSpPr/>
          <p:nvPr/>
        </p:nvGrpSpPr>
        <p:grpSpPr>
          <a:xfrm>
            <a:off x="561639" y="0"/>
            <a:ext cx="406192" cy="3254913"/>
            <a:chOff x="6176324" y="51530"/>
            <a:chExt cx="466512" cy="3738701"/>
          </a:xfrm>
        </p:grpSpPr>
        <p:sp>
          <p:nvSpPr>
            <p:cNvPr id="502" name="Google Shape;502;p5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5"/>
            <p:cNvSpPr/>
            <p:nvPr/>
          </p:nvSpPr>
          <p:spPr>
            <a:xfrm>
              <a:off x="6400725" y="51530"/>
              <a:ext cx="17700" cy="29235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55"/>
          <p:cNvGrpSpPr/>
          <p:nvPr/>
        </p:nvGrpSpPr>
        <p:grpSpPr>
          <a:xfrm>
            <a:off x="7060395" y="1"/>
            <a:ext cx="514087" cy="1914307"/>
            <a:chOff x="4897958" y="1976913"/>
            <a:chExt cx="514087" cy="1914307"/>
          </a:xfrm>
        </p:grpSpPr>
        <p:sp>
          <p:nvSpPr>
            <p:cNvPr id="505" name="Google Shape;505;p55"/>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55"/>
            <p:cNvSpPr/>
            <p:nvPr/>
          </p:nvSpPr>
          <p:spPr>
            <a:xfrm>
              <a:off x="5157463" y="1976913"/>
              <a:ext cx="17700" cy="998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55"/>
          <p:cNvGrpSpPr/>
          <p:nvPr/>
        </p:nvGrpSpPr>
        <p:grpSpPr>
          <a:xfrm>
            <a:off x="3332641" y="-8"/>
            <a:ext cx="406190" cy="1834361"/>
            <a:chOff x="5578966" y="2128142"/>
            <a:chExt cx="406190" cy="1834361"/>
          </a:xfrm>
        </p:grpSpPr>
        <p:sp>
          <p:nvSpPr>
            <p:cNvPr id="508" name="Google Shape;508;p5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5"/>
            <p:cNvSpPr/>
            <p:nvPr/>
          </p:nvSpPr>
          <p:spPr>
            <a:xfrm>
              <a:off x="5774600" y="2128142"/>
              <a:ext cx="17700" cy="846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55"/>
          <p:cNvGrpSpPr/>
          <p:nvPr/>
        </p:nvGrpSpPr>
        <p:grpSpPr>
          <a:xfrm>
            <a:off x="4925761" y="-4"/>
            <a:ext cx="466512" cy="2651935"/>
            <a:chOff x="6176324" y="1138296"/>
            <a:chExt cx="466512" cy="2651935"/>
          </a:xfrm>
        </p:grpSpPr>
        <p:sp>
          <p:nvSpPr>
            <p:cNvPr id="511" name="Google Shape;511;p5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5"/>
            <p:cNvSpPr/>
            <p:nvPr/>
          </p:nvSpPr>
          <p:spPr>
            <a:xfrm>
              <a:off x="6400713" y="1138296"/>
              <a:ext cx="17700" cy="18366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55"/>
          <p:cNvGrpSpPr/>
          <p:nvPr/>
        </p:nvGrpSpPr>
        <p:grpSpPr>
          <a:xfrm>
            <a:off x="1172323" y="1"/>
            <a:ext cx="476555" cy="1769343"/>
            <a:chOff x="6798998" y="1831963"/>
            <a:chExt cx="476555" cy="1769343"/>
          </a:xfrm>
        </p:grpSpPr>
        <p:sp>
          <p:nvSpPr>
            <p:cNvPr id="514" name="Google Shape;514;p5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5"/>
            <p:cNvSpPr/>
            <p:nvPr/>
          </p:nvSpPr>
          <p:spPr>
            <a:xfrm>
              <a:off x="7026850" y="1831963"/>
              <a:ext cx="17700" cy="1143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55"/>
          <p:cNvGrpSpPr/>
          <p:nvPr/>
        </p:nvGrpSpPr>
        <p:grpSpPr>
          <a:xfrm>
            <a:off x="8514939" y="0"/>
            <a:ext cx="170472" cy="2234029"/>
            <a:chOff x="7576714" y="1094963"/>
            <a:chExt cx="170472" cy="2234029"/>
          </a:xfrm>
        </p:grpSpPr>
        <p:sp>
          <p:nvSpPr>
            <p:cNvPr id="517" name="Google Shape;517;p5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5"/>
            <p:cNvSpPr/>
            <p:nvPr/>
          </p:nvSpPr>
          <p:spPr>
            <a:xfrm>
              <a:off x="7652975" y="1094963"/>
              <a:ext cx="17700" cy="1880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55"/>
          <p:cNvGrpSpPr/>
          <p:nvPr/>
        </p:nvGrpSpPr>
        <p:grpSpPr>
          <a:xfrm>
            <a:off x="2295272" y="0"/>
            <a:ext cx="288375" cy="2884716"/>
            <a:chOff x="7883572" y="937188"/>
            <a:chExt cx="288375" cy="2884716"/>
          </a:xfrm>
        </p:grpSpPr>
        <p:sp>
          <p:nvSpPr>
            <p:cNvPr id="520" name="Google Shape;520;p5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5"/>
            <p:cNvSpPr/>
            <p:nvPr/>
          </p:nvSpPr>
          <p:spPr>
            <a:xfrm>
              <a:off x="8024900" y="937188"/>
              <a:ext cx="17700" cy="2037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55"/>
          <p:cNvGrpSpPr/>
          <p:nvPr/>
        </p:nvGrpSpPr>
        <p:grpSpPr>
          <a:xfrm>
            <a:off x="1140646" y="293240"/>
            <a:ext cx="157798" cy="180711"/>
            <a:chOff x="3462796" y="2555878"/>
            <a:chExt cx="157798" cy="180711"/>
          </a:xfrm>
        </p:grpSpPr>
        <p:sp>
          <p:nvSpPr>
            <p:cNvPr id="523" name="Google Shape;523;p5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5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5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9" name="Google Shape;529;p55"/>
          <p:cNvGrpSpPr/>
          <p:nvPr/>
        </p:nvGrpSpPr>
        <p:grpSpPr>
          <a:xfrm>
            <a:off x="4022411" y="1914288"/>
            <a:ext cx="180404" cy="190055"/>
            <a:chOff x="3770248" y="2527300"/>
            <a:chExt cx="180404" cy="190055"/>
          </a:xfrm>
        </p:grpSpPr>
        <p:sp>
          <p:nvSpPr>
            <p:cNvPr id="530" name="Google Shape;530;p5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4" name="Google Shape;534;p55"/>
          <p:cNvGrpSpPr/>
          <p:nvPr/>
        </p:nvGrpSpPr>
        <p:grpSpPr>
          <a:xfrm>
            <a:off x="7394864" y="516070"/>
            <a:ext cx="214463" cy="245604"/>
            <a:chOff x="3462796" y="2555878"/>
            <a:chExt cx="157798" cy="180711"/>
          </a:xfrm>
        </p:grpSpPr>
        <p:sp>
          <p:nvSpPr>
            <p:cNvPr id="535" name="Google Shape;535;p5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1" name="Google Shape;541;p55"/>
          <p:cNvGrpSpPr/>
          <p:nvPr/>
        </p:nvGrpSpPr>
        <p:grpSpPr>
          <a:xfrm>
            <a:off x="5968644" y="2524138"/>
            <a:ext cx="245187" cy="258304"/>
            <a:chOff x="3770248" y="2527300"/>
            <a:chExt cx="180404" cy="190055"/>
          </a:xfrm>
        </p:grpSpPr>
        <p:sp>
          <p:nvSpPr>
            <p:cNvPr id="542" name="Google Shape;542;p5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5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5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6" name="Google Shape;546;p55"/>
          <p:cNvGrpSpPr/>
          <p:nvPr/>
        </p:nvGrpSpPr>
        <p:grpSpPr>
          <a:xfrm rot="5400000">
            <a:off x="5717697" y="1234087"/>
            <a:ext cx="214448" cy="245568"/>
            <a:chOff x="3462796" y="2555878"/>
            <a:chExt cx="157798" cy="180711"/>
          </a:xfrm>
        </p:grpSpPr>
        <p:sp>
          <p:nvSpPr>
            <p:cNvPr id="547" name="Google Shape;547;p5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5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5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5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3" name="Google Shape;553;p55"/>
          <p:cNvGrpSpPr/>
          <p:nvPr/>
        </p:nvGrpSpPr>
        <p:grpSpPr>
          <a:xfrm>
            <a:off x="338248" y="3028088"/>
            <a:ext cx="180404" cy="190055"/>
            <a:chOff x="3770248" y="2527300"/>
            <a:chExt cx="180404" cy="190055"/>
          </a:xfrm>
        </p:grpSpPr>
        <p:sp>
          <p:nvSpPr>
            <p:cNvPr id="554" name="Google Shape;554;p5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5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58" name="Google Shape;558;p55"/>
          <p:cNvSpPr txBox="1">
            <a:spLocks noGrp="1"/>
          </p:cNvSpPr>
          <p:nvPr>
            <p:ph type="ctrTitle"/>
          </p:nvPr>
        </p:nvSpPr>
        <p:spPr>
          <a:xfrm>
            <a:off x="855300" y="3382225"/>
            <a:ext cx="7433400" cy="810300"/>
          </a:xfrm>
          <a:prstGeom prst="rect">
            <a:avLst/>
          </a:prstGeom>
          <a:effectLst>
            <a:outerShdw dist="19050" dir="5400000" algn="bl" rotWithShape="0">
              <a:schemeClr val="dk1">
                <a:alpha val="20000"/>
              </a:schemeClr>
            </a:outerShdw>
          </a:effectLst>
        </p:spPr>
        <p:txBody>
          <a:bodyPr spcFirstLastPara="1" wrap="square" lIns="0" tIns="0" rIns="0" bIns="0" anchor="t" anchorCtr="0">
            <a:noAutofit/>
          </a:bodyPr>
          <a:lstStyle>
            <a:lvl1pPr lvl="0"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559" name="Google Shape;559;p55"/>
          <p:cNvGrpSpPr/>
          <p:nvPr/>
        </p:nvGrpSpPr>
        <p:grpSpPr>
          <a:xfrm rot="-2700000">
            <a:off x="8555730" y="2841622"/>
            <a:ext cx="180402" cy="190053"/>
            <a:chOff x="3770248" y="2527300"/>
            <a:chExt cx="180404" cy="190055"/>
          </a:xfrm>
        </p:grpSpPr>
        <p:sp>
          <p:nvSpPr>
            <p:cNvPr id="560" name="Google Shape;560;p5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5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5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5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4" name="Google Shape;564;p55"/>
          <p:cNvGrpSpPr/>
          <p:nvPr/>
        </p:nvGrpSpPr>
        <p:grpSpPr>
          <a:xfrm>
            <a:off x="2484475" y="3"/>
            <a:ext cx="1046700" cy="3098822"/>
            <a:chOff x="2484475" y="3"/>
            <a:chExt cx="1046700" cy="3098822"/>
          </a:xfrm>
        </p:grpSpPr>
        <p:sp>
          <p:nvSpPr>
            <p:cNvPr id="565" name="Google Shape;565;p55"/>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5"/>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55"/>
            <p:cNvGrpSpPr/>
            <p:nvPr/>
          </p:nvGrpSpPr>
          <p:grpSpPr>
            <a:xfrm>
              <a:off x="2769703" y="3"/>
              <a:ext cx="510180" cy="2812953"/>
              <a:chOff x="1818382" y="1216859"/>
              <a:chExt cx="466728" cy="2573372"/>
            </a:xfrm>
          </p:grpSpPr>
          <p:grpSp>
            <p:nvGrpSpPr>
              <p:cNvPr id="568" name="Google Shape;568;p55"/>
              <p:cNvGrpSpPr/>
              <p:nvPr/>
            </p:nvGrpSpPr>
            <p:grpSpPr>
              <a:xfrm>
                <a:off x="1818382" y="2971595"/>
                <a:ext cx="466728" cy="818636"/>
                <a:chOff x="1818382" y="2942618"/>
                <a:chExt cx="466728" cy="818636"/>
              </a:xfrm>
            </p:grpSpPr>
            <p:sp>
              <p:nvSpPr>
                <p:cNvPr id="569" name="Google Shape;569;p5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5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5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72" name="Google Shape;572;p55"/>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 name="Google Shape;573;p5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574" name="Google Shape;574;p55"/>
          <p:cNvGrpSpPr/>
          <p:nvPr/>
        </p:nvGrpSpPr>
        <p:grpSpPr>
          <a:xfrm>
            <a:off x="3961868" y="-4"/>
            <a:ext cx="905291" cy="1913714"/>
            <a:chOff x="3961868" y="-4"/>
            <a:chExt cx="905291" cy="1913714"/>
          </a:xfrm>
        </p:grpSpPr>
        <p:grpSp>
          <p:nvGrpSpPr>
            <p:cNvPr id="575" name="Google Shape;575;p55"/>
            <p:cNvGrpSpPr/>
            <p:nvPr/>
          </p:nvGrpSpPr>
          <p:grpSpPr>
            <a:xfrm>
              <a:off x="3961868" y="1008419"/>
              <a:ext cx="905291" cy="905291"/>
              <a:chOff x="764100" y="3623300"/>
              <a:chExt cx="1046700" cy="1046700"/>
            </a:xfrm>
          </p:grpSpPr>
          <p:sp>
            <p:nvSpPr>
              <p:cNvPr id="576" name="Google Shape;576;p5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55"/>
            <p:cNvGrpSpPr/>
            <p:nvPr/>
          </p:nvGrpSpPr>
          <p:grpSpPr>
            <a:xfrm>
              <a:off x="4155315" y="-4"/>
              <a:ext cx="522826" cy="1721098"/>
              <a:chOff x="2447534" y="2035293"/>
              <a:chExt cx="478297" cy="1574511"/>
            </a:xfrm>
          </p:grpSpPr>
          <p:grpSp>
            <p:nvGrpSpPr>
              <p:cNvPr id="579" name="Google Shape;579;p55"/>
              <p:cNvGrpSpPr/>
              <p:nvPr/>
            </p:nvGrpSpPr>
            <p:grpSpPr>
              <a:xfrm>
                <a:off x="2447534" y="2035293"/>
                <a:ext cx="478297" cy="1574511"/>
                <a:chOff x="2447534" y="2035293"/>
                <a:chExt cx="478297" cy="1574511"/>
              </a:xfrm>
            </p:grpSpPr>
            <p:grpSp>
              <p:nvGrpSpPr>
                <p:cNvPr id="580" name="Google Shape;580;p55"/>
                <p:cNvGrpSpPr/>
                <p:nvPr/>
              </p:nvGrpSpPr>
              <p:grpSpPr>
                <a:xfrm>
                  <a:off x="2447534" y="2971595"/>
                  <a:ext cx="478297" cy="638209"/>
                  <a:chOff x="2447534" y="3081786"/>
                  <a:chExt cx="478297" cy="638209"/>
                </a:xfrm>
              </p:grpSpPr>
              <p:sp>
                <p:nvSpPr>
                  <p:cNvPr id="581" name="Google Shape;581;p5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5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5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84" name="Google Shape;584;p55"/>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5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586" name="Google Shape;586;p5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587" name="Google Shape;587;p55"/>
          <p:cNvGrpSpPr/>
          <p:nvPr/>
        </p:nvGrpSpPr>
        <p:grpSpPr>
          <a:xfrm>
            <a:off x="5194218" y="4"/>
            <a:ext cx="522827" cy="1415951"/>
            <a:chOff x="5194218" y="4"/>
            <a:chExt cx="522827" cy="1415951"/>
          </a:xfrm>
        </p:grpSpPr>
        <p:grpSp>
          <p:nvGrpSpPr>
            <p:cNvPr id="588" name="Google Shape;588;p55"/>
            <p:cNvGrpSpPr/>
            <p:nvPr/>
          </p:nvGrpSpPr>
          <p:grpSpPr>
            <a:xfrm>
              <a:off x="5194218" y="893129"/>
              <a:ext cx="522827" cy="522827"/>
              <a:chOff x="764100" y="3623300"/>
              <a:chExt cx="1046700" cy="1046700"/>
            </a:xfrm>
          </p:grpSpPr>
          <p:sp>
            <p:nvSpPr>
              <p:cNvPr id="589" name="Google Shape;589;p5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55"/>
            <p:cNvGrpSpPr/>
            <p:nvPr/>
          </p:nvGrpSpPr>
          <p:grpSpPr>
            <a:xfrm>
              <a:off x="5371921" y="4"/>
              <a:ext cx="182209" cy="1277751"/>
              <a:chOff x="3305183" y="2153669"/>
              <a:chExt cx="166690" cy="1168924"/>
            </a:xfrm>
          </p:grpSpPr>
          <p:grpSp>
            <p:nvGrpSpPr>
              <p:cNvPr id="592" name="Google Shape;592;p55"/>
              <p:cNvGrpSpPr/>
              <p:nvPr/>
            </p:nvGrpSpPr>
            <p:grpSpPr>
              <a:xfrm>
                <a:off x="3305183" y="2153669"/>
                <a:ext cx="166690" cy="1168924"/>
                <a:chOff x="3305183" y="2153669"/>
                <a:chExt cx="166690" cy="1168924"/>
              </a:xfrm>
            </p:grpSpPr>
            <p:grpSp>
              <p:nvGrpSpPr>
                <p:cNvPr id="593" name="Google Shape;593;p55"/>
                <p:cNvGrpSpPr/>
                <p:nvPr/>
              </p:nvGrpSpPr>
              <p:grpSpPr>
                <a:xfrm>
                  <a:off x="3305183" y="2971595"/>
                  <a:ext cx="166690" cy="350998"/>
                  <a:chOff x="3305183" y="3146560"/>
                  <a:chExt cx="166690" cy="350998"/>
                </a:xfrm>
              </p:grpSpPr>
              <p:sp>
                <p:nvSpPr>
                  <p:cNvPr id="594" name="Google Shape;594;p5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5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5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97" name="Google Shape;597;p55"/>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5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99" name="Google Shape;599;p55"/>
          <p:cNvGrpSpPr/>
          <p:nvPr/>
        </p:nvGrpSpPr>
        <p:grpSpPr>
          <a:xfrm>
            <a:off x="7824797" y="4"/>
            <a:ext cx="860597" cy="3024352"/>
            <a:chOff x="7824797" y="4"/>
            <a:chExt cx="860597" cy="3024352"/>
          </a:xfrm>
        </p:grpSpPr>
        <p:grpSp>
          <p:nvGrpSpPr>
            <p:cNvPr id="600" name="Google Shape;600;p55"/>
            <p:cNvGrpSpPr/>
            <p:nvPr/>
          </p:nvGrpSpPr>
          <p:grpSpPr>
            <a:xfrm>
              <a:off x="7824797" y="1891931"/>
              <a:ext cx="860597" cy="1132425"/>
              <a:chOff x="764100" y="3623300"/>
              <a:chExt cx="1046700" cy="1046700"/>
            </a:xfrm>
          </p:grpSpPr>
          <p:sp>
            <p:nvSpPr>
              <p:cNvPr id="601" name="Google Shape;601;p5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55"/>
            <p:cNvGrpSpPr/>
            <p:nvPr/>
          </p:nvGrpSpPr>
          <p:grpSpPr>
            <a:xfrm>
              <a:off x="8100547" y="4"/>
              <a:ext cx="300376" cy="2805682"/>
              <a:chOff x="3792712" y="1254959"/>
              <a:chExt cx="274793" cy="2566720"/>
            </a:xfrm>
          </p:grpSpPr>
          <p:grpSp>
            <p:nvGrpSpPr>
              <p:cNvPr id="604" name="Google Shape;604;p55"/>
              <p:cNvGrpSpPr/>
              <p:nvPr/>
            </p:nvGrpSpPr>
            <p:grpSpPr>
              <a:xfrm>
                <a:off x="3792712" y="1254959"/>
                <a:ext cx="274793" cy="2566720"/>
                <a:chOff x="3792712" y="1254959"/>
                <a:chExt cx="274793" cy="2566720"/>
              </a:xfrm>
            </p:grpSpPr>
            <p:grpSp>
              <p:nvGrpSpPr>
                <p:cNvPr id="605" name="Google Shape;605;p55"/>
                <p:cNvGrpSpPr/>
                <p:nvPr/>
              </p:nvGrpSpPr>
              <p:grpSpPr>
                <a:xfrm>
                  <a:off x="3792712" y="2971595"/>
                  <a:ext cx="274793" cy="850085"/>
                  <a:chOff x="3792712" y="2879468"/>
                  <a:chExt cx="274793" cy="850085"/>
                </a:xfrm>
              </p:grpSpPr>
              <p:sp>
                <p:nvSpPr>
                  <p:cNvPr id="606" name="Google Shape;606;p5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5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5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09" name="Google Shape;609;p55"/>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5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611" name="Google Shape;611;p5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612" name="Google Shape;612;p55"/>
          <p:cNvGrpSpPr/>
          <p:nvPr/>
        </p:nvGrpSpPr>
        <p:grpSpPr>
          <a:xfrm>
            <a:off x="1192601" y="-5"/>
            <a:ext cx="1046700" cy="2424933"/>
            <a:chOff x="1192601" y="-5"/>
            <a:chExt cx="1046700" cy="2424933"/>
          </a:xfrm>
        </p:grpSpPr>
        <p:grpSp>
          <p:nvGrpSpPr>
            <p:cNvPr id="613" name="Google Shape;613;p55"/>
            <p:cNvGrpSpPr/>
            <p:nvPr/>
          </p:nvGrpSpPr>
          <p:grpSpPr>
            <a:xfrm>
              <a:off x="1192601" y="1378228"/>
              <a:ext cx="1046700" cy="1046700"/>
              <a:chOff x="764100" y="3623300"/>
              <a:chExt cx="1046700" cy="1046700"/>
            </a:xfrm>
          </p:grpSpPr>
          <p:sp>
            <p:nvSpPr>
              <p:cNvPr id="614" name="Google Shape;614;p5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55"/>
            <p:cNvGrpSpPr/>
            <p:nvPr/>
          </p:nvGrpSpPr>
          <p:grpSpPr>
            <a:xfrm>
              <a:off x="1417979" y="-5"/>
              <a:ext cx="580390" cy="2131191"/>
              <a:chOff x="522260" y="1950146"/>
              <a:chExt cx="530958" cy="1949676"/>
            </a:xfrm>
          </p:grpSpPr>
          <p:grpSp>
            <p:nvGrpSpPr>
              <p:cNvPr id="617" name="Google Shape;617;p55"/>
              <p:cNvGrpSpPr/>
              <p:nvPr/>
            </p:nvGrpSpPr>
            <p:grpSpPr>
              <a:xfrm>
                <a:off x="522260" y="1950146"/>
                <a:ext cx="530958" cy="1949676"/>
                <a:chOff x="522260" y="1950146"/>
                <a:chExt cx="530958" cy="1949676"/>
              </a:xfrm>
            </p:grpSpPr>
            <p:grpSp>
              <p:nvGrpSpPr>
                <p:cNvPr id="618" name="Google Shape;618;p55"/>
                <p:cNvGrpSpPr/>
                <p:nvPr/>
              </p:nvGrpSpPr>
              <p:grpSpPr>
                <a:xfrm>
                  <a:off x="522260" y="2971595"/>
                  <a:ext cx="530958" cy="928227"/>
                  <a:chOff x="522260" y="2971595"/>
                  <a:chExt cx="530958" cy="928227"/>
                </a:xfrm>
              </p:grpSpPr>
              <p:sp>
                <p:nvSpPr>
                  <p:cNvPr id="619" name="Google Shape;619;p5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5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5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5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3" name="Google Shape;623;p55"/>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5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625" name="Google Shape;625;p55"/>
          <p:cNvGrpSpPr/>
          <p:nvPr/>
        </p:nvGrpSpPr>
        <p:grpSpPr>
          <a:xfrm>
            <a:off x="6010934" y="1"/>
            <a:ext cx="1046700" cy="2793377"/>
            <a:chOff x="6010934" y="1"/>
            <a:chExt cx="1046700" cy="2793377"/>
          </a:xfrm>
        </p:grpSpPr>
        <p:grpSp>
          <p:nvGrpSpPr>
            <p:cNvPr id="626" name="Google Shape;626;p55"/>
            <p:cNvGrpSpPr/>
            <p:nvPr/>
          </p:nvGrpSpPr>
          <p:grpSpPr>
            <a:xfrm>
              <a:off x="6010934" y="1746678"/>
              <a:ext cx="1046700" cy="1046700"/>
              <a:chOff x="764100" y="3623300"/>
              <a:chExt cx="1046700" cy="1046700"/>
            </a:xfrm>
          </p:grpSpPr>
          <p:sp>
            <p:nvSpPr>
              <p:cNvPr id="627" name="Google Shape;627;p5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55"/>
            <p:cNvGrpSpPr/>
            <p:nvPr/>
          </p:nvGrpSpPr>
          <p:grpSpPr>
            <a:xfrm>
              <a:off x="6308747" y="1"/>
              <a:ext cx="441786" cy="2571886"/>
              <a:chOff x="1121941" y="1609666"/>
              <a:chExt cx="404159" cy="2352837"/>
            </a:xfrm>
          </p:grpSpPr>
          <p:grpSp>
            <p:nvGrpSpPr>
              <p:cNvPr id="630" name="Google Shape;630;p55"/>
              <p:cNvGrpSpPr/>
              <p:nvPr/>
            </p:nvGrpSpPr>
            <p:grpSpPr>
              <a:xfrm>
                <a:off x="1121941" y="1609666"/>
                <a:ext cx="404159" cy="2352837"/>
                <a:chOff x="1121941" y="1609666"/>
                <a:chExt cx="404159" cy="2352837"/>
              </a:xfrm>
            </p:grpSpPr>
            <p:grpSp>
              <p:nvGrpSpPr>
                <p:cNvPr id="631" name="Google Shape;631;p55"/>
                <p:cNvGrpSpPr/>
                <p:nvPr/>
              </p:nvGrpSpPr>
              <p:grpSpPr>
                <a:xfrm>
                  <a:off x="1121941" y="2971595"/>
                  <a:ext cx="404159" cy="990908"/>
                  <a:chOff x="1121941" y="2969319"/>
                  <a:chExt cx="404159" cy="990908"/>
                </a:xfrm>
              </p:grpSpPr>
              <p:sp>
                <p:nvSpPr>
                  <p:cNvPr id="632" name="Google Shape;632;p5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5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5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5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6" name="Google Shape;636;p5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5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638" name="Google Shape;638;p5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639" name="Google Shape;639;p5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640" name="Google Shape;640;p5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641" name="Google Shape;641;p55"/>
          <p:cNvGrpSpPr/>
          <p:nvPr/>
        </p:nvGrpSpPr>
        <p:grpSpPr>
          <a:xfrm>
            <a:off x="721731" y="-1"/>
            <a:ext cx="522827" cy="2757179"/>
            <a:chOff x="721731" y="-1"/>
            <a:chExt cx="522827" cy="2757179"/>
          </a:xfrm>
        </p:grpSpPr>
        <p:grpSp>
          <p:nvGrpSpPr>
            <p:cNvPr id="642" name="Google Shape;642;p55"/>
            <p:cNvGrpSpPr/>
            <p:nvPr/>
          </p:nvGrpSpPr>
          <p:grpSpPr>
            <a:xfrm>
              <a:off x="721731" y="2234351"/>
              <a:ext cx="522827" cy="522827"/>
              <a:chOff x="764100" y="3623300"/>
              <a:chExt cx="1046700" cy="1046700"/>
            </a:xfrm>
          </p:grpSpPr>
          <p:sp>
            <p:nvSpPr>
              <p:cNvPr id="643" name="Google Shape;643;p5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55"/>
            <p:cNvGrpSpPr/>
            <p:nvPr/>
          </p:nvGrpSpPr>
          <p:grpSpPr>
            <a:xfrm>
              <a:off x="892053" y="-1"/>
              <a:ext cx="182209" cy="2616197"/>
              <a:chOff x="3305183" y="929219"/>
              <a:chExt cx="166690" cy="2393374"/>
            </a:xfrm>
          </p:grpSpPr>
          <p:grpSp>
            <p:nvGrpSpPr>
              <p:cNvPr id="646" name="Google Shape;646;p55"/>
              <p:cNvGrpSpPr/>
              <p:nvPr/>
            </p:nvGrpSpPr>
            <p:grpSpPr>
              <a:xfrm>
                <a:off x="3305183" y="929219"/>
                <a:ext cx="166690" cy="2393374"/>
                <a:chOff x="3305183" y="929219"/>
                <a:chExt cx="166690" cy="2393374"/>
              </a:xfrm>
            </p:grpSpPr>
            <p:grpSp>
              <p:nvGrpSpPr>
                <p:cNvPr id="647" name="Google Shape;647;p55"/>
                <p:cNvGrpSpPr/>
                <p:nvPr/>
              </p:nvGrpSpPr>
              <p:grpSpPr>
                <a:xfrm>
                  <a:off x="3305183" y="2971595"/>
                  <a:ext cx="166690" cy="350998"/>
                  <a:chOff x="3305183" y="3146560"/>
                  <a:chExt cx="166690" cy="350998"/>
                </a:xfrm>
              </p:grpSpPr>
              <p:sp>
                <p:nvSpPr>
                  <p:cNvPr id="648" name="Google Shape;648;p5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5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5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1" name="Google Shape;651;p55"/>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5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653"/>
        <p:cNvGrpSpPr/>
        <p:nvPr/>
      </p:nvGrpSpPr>
      <p:grpSpPr>
        <a:xfrm>
          <a:off x="0" y="0"/>
          <a:ext cx="0" cy="0"/>
          <a:chOff x="0" y="0"/>
          <a:chExt cx="0" cy="0"/>
        </a:xfrm>
      </p:grpSpPr>
      <p:grpSp>
        <p:nvGrpSpPr>
          <p:cNvPr id="654" name="Google Shape;654;p56"/>
          <p:cNvGrpSpPr/>
          <p:nvPr/>
        </p:nvGrpSpPr>
        <p:grpSpPr>
          <a:xfrm>
            <a:off x="7647709" y="-1"/>
            <a:ext cx="476555" cy="4897445"/>
            <a:chOff x="6798998" y="-1296139"/>
            <a:chExt cx="476555" cy="4897445"/>
          </a:xfrm>
        </p:grpSpPr>
        <p:sp>
          <p:nvSpPr>
            <p:cNvPr id="655" name="Google Shape;655;p5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56"/>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56"/>
          <p:cNvGrpSpPr/>
          <p:nvPr/>
        </p:nvGrpSpPr>
        <p:grpSpPr>
          <a:xfrm>
            <a:off x="8602816" y="-3"/>
            <a:ext cx="406190" cy="1540306"/>
            <a:chOff x="5578966" y="2422197"/>
            <a:chExt cx="406190" cy="1540306"/>
          </a:xfrm>
        </p:grpSpPr>
        <p:sp>
          <p:nvSpPr>
            <p:cNvPr id="658" name="Google Shape;658;p5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56"/>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56"/>
          <p:cNvGrpSpPr/>
          <p:nvPr/>
        </p:nvGrpSpPr>
        <p:grpSpPr>
          <a:xfrm>
            <a:off x="7963861" y="0"/>
            <a:ext cx="466512" cy="2850155"/>
            <a:chOff x="6176324" y="940075"/>
            <a:chExt cx="466512" cy="2850155"/>
          </a:xfrm>
        </p:grpSpPr>
        <p:sp>
          <p:nvSpPr>
            <p:cNvPr id="661" name="Google Shape;661;p5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56"/>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56"/>
          <p:cNvGrpSpPr/>
          <p:nvPr/>
        </p:nvGrpSpPr>
        <p:grpSpPr>
          <a:xfrm>
            <a:off x="6187339" y="0"/>
            <a:ext cx="170472" cy="1319629"/>
            <a:chOff x="7576714" y="2009363"/>
            <a:chExt cx="170472" cy="1319629"/>
          </a:xfrm>
        </p:grpSpPr>
        <p:sp>
          <p:nvSpPr>
            <p:cNvPr id="664" name="Google Shape;664;p5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56"/>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56"/>
          <p:cNvGrpSpPr/>
          <p:nvPr/>
        </p:nvGrpSpPr>
        <p:grpSpPr>
          <a:xfrm>
            <a:off x="6863948" y="-1"/>
            <a:ext cx="288375" cy="3513742"/>
            <a:chOff x="7883572" y="308161"/>
            <a:chExt cx="288375" cy="3513742"/>
          </a:xfrm>
        </p:grpSpPr>
        <p:sp>
          <p:nvSpPr>
            <p:cNvPr id="667" name="Google Shape;667;p5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56"/>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56"/>
          <p:cNvSpPr txBox="1">
            <a:spLocks noGrp="1"/>
          </p:cNvSpPr>
          <p:nvPr>
            <p:ph type="ctrTitle"/>
          </p:nvPr>
        </p:nvSpPr>
        <p:spPr>
          <a:xfrm>
            <a:off x="1585825" y="2053500"/>
            <a:ext cx="4646100" cy="630900"/>
          </a:xfrm>
          <a:prstGeom prst="rect">
            <a:avLst/>
          </a:prstGeom>
          <a:effectLst>
            <a:outerShdw dist="19050" dir="5400000" algn="bl" rotWithShape="0">
              <a:schemeClr val="dk1">
                <a:alpha val="20000"/>
              </a:schemeClr>
            </a:outerShdw>
          </a:effectLst>
        </p:spPr>
        <p:txBody>
          <a:bodyPr spcFirstLastPara="1" wrap="square" lIns="0" tIns="0" rIns="0" bIns="0" anchor="b" anchorCtr="0">
            <a:noAutofit/>
          </a:bodyPr>
          <a:lstStyle>
            <a:lvl1pPr lv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1pPr>
            <a:lvl2pPr lvl="1">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2pPr>
            <a:lvl3pPr lvl="2">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3pPr>
            <a:lvl4pPr lvl="3">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4pPr>
            <a:lvl5pPr lvl="4">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5pPr>
            <a:lvl6pPr lvl="5">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6pPr>
            <a:lvl7pPr lvl="6">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7pPr>
            <a:lvl8pPr lvl="7">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8pPr>
            <a:lvl9pPr lvl="8">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9pPr>
          </a:lstStyle>
          <a:p>
            <a:endParaRPr/>
          </a:p>
        </p:txBody>
      </p:sp>
      <p:sp>
        <p:nvSpPr>
          <p:cNvPr id="670" name="Google Shape;670;p56"/>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2400"/>
              <a:buNone/>
              <a:defRPr>
                <a:solidFill>
                  <a:schemeClr val="accent4"/>
                </a:solidFill>
              </a:defRPr>
            </a:lvl1pPr>
            <a:lvl2pPr lvl="1">
              <a:spcBef>
                <a:spcPts val="800"/>
              </a:spcBef>
              <a:spcAft>
                <a:spcPts val="0"/>
              </a:spcAft>
              <a:buClr>
                <a:schemeClr val="accent4"/>
              </a:buClr>
              <a:buSzPts val="3000"/>
              <a:buNone/>
              <a:defRPr sz="3000">
                <a:solidFill>
                  <a:schemeClr val="accent4"/>
                </a:solidFill>
              </a:defRPr>
            </a:lvl2pPr>
            <a:lvl3pPr lvl="2">
              <a:spcBef>
                <a:spcPts val="800"/>
              </a:spcBef>
              <a:spcAft>
                <a:spcPts val="0"/>
              </a:spcAft>
              <a:buClr>
                <a:schemeClr val="accent4"/>
              </a:buClr>
              <a:buSzPts val="3000"/>
              <a:buNone/>
              <a:defRPr sz="3000">
                <a:solidFill>
                  <a:schemeClr val="accent4"/>
                </a:solidFill>
              </a:defRPr>
            </a:lvl3pPr>
            <a:lvl4pPr lvl="3">
              <a:spcBef>
                <a:spcPts val="800"/>
              </a:spcBef>
              <a:spcAft>
                <a:spcPts val="0"/>
              </a:spcAft>
              <a:buClr>
                <a:schemeClr val="accent4"/>
              </a:buClr>
              <a:buSzPts val="3000"/>
              <a:buNone/>
              <a:defRPr sz="3000">
                <a:solidFill>
                  <a:schemeClr val="accent4"/>
                </a:solidFill>
              </a:defRPr>
            </a:lvl4pPr>
            <a:lvl5pPr lvl="4">
              <a:spcBef>
                <a:spcPts val="800"/>
              </a:spcBef>
              <a:spcAft>
                <a:spcPts val="0"/>
              </a:spcAft>
              <a:buClr>
                <a:schemeClr val="accent4"/>
              </a:buClr>
              <a:buSzPts val="3000"/>
              <a:buNone/>
              <a:defRPr sz="3000">
                <a:solidFill>
                  <a:schemeClr val="accent4"/>
                </a:solidFill>
              </a:defRPr>
            </a:lvl5pPr>
            <a:lvl6pPr lvl="5">
              <a:spcBef>
                <a:spcPts val="800"/>
              </a:spcBef>
              <a:spcAft>
                <a:spcPts val="0"/>
              </a:spcAft>
              <a:buClr>
                <a:schemeClr val="accent4"/>
              </a:buClr>
              <a:buSzPts val="3000"/>
              <a:buNone/>
              <a:defRPr sz="3000">
                <a:solidFill>
                  <a:schemeClr val="accent4"/>
                </a:solidFill>
              </a:defRPr>
            </a:lvl6pPr>
            <a:lvl7pPr lvl="6">
              <a:spcBef>
                <a:spcPts val="800"/>
              </a:spcBef>
              <a:spcAft>
                <a:spcPts val="0"/>
              </a:spcAft>
              <a:buClr>
                <a:schemeClr val="accent4"/>
              </a:buClr>
              <a:buSzPts val="3000"/>
              <a:buNone/>
              <a:defRPr sz="3000">
                <a:solidFill>
                  <a:schemeClr val="accent4"/>
                </a:solidFill>
              </a:defRPr>
            </a:lvl7pPr>
            <a:lvl8pPr lvl="7">
              <a:spcBef>
                <a:spcPts val="800"/>
              </a:spcBef>
              <a:spcAft>
                <a:spcPts val="0"/>
              </a:spcAft>
              <a:buClr>
                <a:schemeClr val="accent4"/>
              </a:buClr>
              <a:buSzPts val="3000"/>
              <a:buNone/>
              <a:defRPr sz="3000">
                <a:solidFill>
                  <a:schemeClr val="accent4"/>
                </a:solidFill>
              </a:defRPr>
            </a:lvl8pPr>
            <a:lvl9pPr lvl="8">
              <a:spcBef>
                <a:spcPts val="800"/>
              </a:spcBef>
              <a:spcAft>
                <a:spcPts val="800"/>
              </a:spcAft>
              <a:buClr>
                <a:schemeClr val="accent4"/>
              </a:buClr>
              <a:buSzPts val="3000"/>
              <a:buNone/>
              <a:defRPr sz="3000">
                <a:solidFill>
                  <a:schemeClr val="accent4"/>
                </a:solidFill>
              </a:defRPr>
            </a:lvl9pPr>
          </a:lstStyle>
          <a:p>
            <a:endParaRPr/>
          </a:p>
        </p:txBody>
      </p:sp>
      <p:sp>
        <p:nvSpPr>
          <p:cNvPr id="671" name="Google Shape;671;p56"/>
          <p:cNvSpPr/>
          <p:nvPr/>
        </p:nvSpPr>
        <p:spPr>
          <a:xfrm>
            <a:off x="-229144" y="1734600"/>
            <a:ext cx="1674300" cy="16743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6"/>
          <p:cNvSpPr/>
          <p:nvPr/>
        </p:nvSpPr>
        <p:spPr>
          <a:xfrm>
            <a:off x="-29101" y="1934643"/>
            <a:ext cx="1274400" cy="12744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56"/>
          <p:cNvGrpSpPr/>
          <p:nvPr/>
        </p:nvGrpSpPr>
        <p:grpSpPr>
          <a:xfrm>
            <a:off x="6746411" y="744238"/>
            <a:ext cx="180404" cy="190055"/>
            <a:chOff x="3770248" y="2527300"/>
            <a:chExt cx="180404" cy="190055"/>
          </a:xfrm>
        </p:grpSpPr>
        <p:sp>
          <p:nvSpPr>
            <p:cNvPr id="674" name="Google Shape;674;p5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5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5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5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8" name="Google Shape;678;p56"/>
          <p:cNvGrpSpPr/>
          <p:nvPr/>
        </p:nvGrpSpPr>
        <p:grpSpPr>
          <a:xfrm>
            <a:off x="1030839" y="3124970"/>
            <a:ext cx="214463" cy="245604"/>
            <a:chOff x="3462796" y="2555878"/>
            <a:chExt cx="157798" cy="180711"/>
          </a:xfrm>
        </p:grpSpPr>
        <p:sp>
          <p:nvSpPr>
            <p:cNvPr id="679" name="Google Shape;679;p5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5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5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5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5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5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5" name="Google Shape;685;p56"/>
          <p:cNvGrpSpPr/>
          <p:nvPr/>
        </p:nvGrpSpPr>
        <p:grpSpPr>
          <a:xfrm>
            <a:off x="8737419" y="2806488"/>
            <a:ext cx="245187" cy="258304"/>
            <a:chOff x="3770248" y="2527300"/>
            <a:chExt cx="180404" cy="190055"/>
          </a:xfrm>
        </p:grpSpPr>
        <p:sp>
          <p:nvSpPr>
            <p:cNvPr id="686" name="Google Shape;686;p5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5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5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5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0" name="Google Shape;690;p56"/>
          <p:cNvGrpSpPr/>
          <p:nvPr/>
        </p:nvGrpSpPr>
        <p:grpSpPr>
          <a:xfrm rot="5400000">
            <a:off x="8622497" y="4565562"/>
            <a:ext cx="214448" cy="245568"/>
            <a:chOff x="3462796" y="2555878"/>
            <a:chExt cx="157798" cy="180711"/>
          </a:xfrm>
        </p:grpSpPr>
        <p:sp>
          <p:nvSpPr>
            <p:cNvPr id="691" name="Google Shape;691;p5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5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5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5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5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5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7" name="Google Shape;697;p56"/>
          <p:cNvGrpSpPr/>
          <p:nvPr/>
        </p:nvGrpSpPr>
        <p:grpSpPr>
          <a:xfrm>
            <a:off x="163248" y="1684513"/>
            <a:ext cx="180404" cy="190055"/>
            <a:chOff x="3770248" y="2527300"/>
            <a:chExt cx="180404" cy="190055"/>
          </a:xfrm>
        </p:grpSpPr>
        <p:sp>
          <p:nvSpPr>
            <p:cNvPr id="698" name="Google Shape;698;p5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5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5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5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2" name="Google Shape;702;p56"/>
          <p:cNvGrpSpPr/>
          <p:nvPr/>
        </p:nvGrpSpPr>
        <p:grpSpPr>
          <a:xfrm rot="-2700000">
            <a:off x="7714705" y="744247"/>
            <a:ext cx="180402" cy="190053"/>
            <a:chOff x="3770248" y="2527300"/>
            <a:chExt cx="180404" cy="190055"/>
          </a:xfrm>
        </p:grpSpPr>
        <p:sp>
          <p:nvSpPr>
            <p:cNvPr id="703" name="Google Shape;703;p5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5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5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5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7" name="Google Shape;707;p56"/>
          <p:cNvGrpSpPr/>
          <p:nvPr/>
        </p:nvGrpSpPr>
        <p:grpSpPr>
          <a:xfrm>
            <a:off x="6651762" y="-7"/>
            <a:ext cx="1046700" cy="1769370"/>
            <a:chOff x="2484475" y="1329455"/>
            <a:chExt cx="1046700" cy="1769370"/>
          </a:xfrm>
        </p:grpSpPr>
        <p:sp>
          <p:nvSpPr>
            <p:cNvPr id="708" name="Google Shape;708;p56"/>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6"/>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56"/>
            <p:cNvGrpSpPr/>
            <p:nvPr/>
          </p:nvGrpSpPr>
          <p:grpSpPr>
            <a:xfrm>
              <a:off x="2769703" y="1329455"/>
              <a:ext cx="510180" cy="1483501"/>
              <a:chOff x="1818382" y="2433081"/>
              <a:chExt cx="466728" cy="1357150"/>
            </a:xfrm>
          </p:grpSpPr>
          <p:grpSp>
            <p:nvGrpSpPr>
              <p:cNvPr id="711" name="Google Shape;711;p56"/>
              <p:cNvGrpSpPr/>
              <p:nvPr/>
            </p:nvGrpSpPr>
            <p:grpSpPr>
              <a:xfrm>
                <a:off x="1818382" y="2971595"/>
                <a:ext cx="466728" cy="818636"/>
                <a:chOff x="1818382" y="2942618"/>
                <a:chExt cx="466728" cy="818636"/>
              </a:xfrm>
            </p:grpSpPr>
            <p:sp>
              <p:nvSpPr>
                <p:cNvPr id="712" name="Google Shape;712;p5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5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5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15" name="Google Shape;715;p5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6" name="Google Shape;716;p5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717" name="Google Shape;717;p56"/>
          <p:cNvGrpSpPr/>
          <p:nvPr/>
        </p:nvGrpSpPr>
        <p:grpSpPr>
          <a:xfrm>
            <a:off x="8277068" y="-1"/>
            <a:ext cx="905291" cy="2805686"/>
            <a:chOff x="3961868" y="-891976"/>
            <a:chExt cx="905291" cy="2805686"/>
          </a:xfrm>
        </p:grpSpPr>
        <p:grpSp>
          <p:nvGrpSpPr>
            <p:cNvPr id="718" name="Google Shape;718;p56"/>
            <p:cNvGrpSpPr/>
            <p:nvPr/>
          </p:nvGrpSpPr>
          <p:grpSpPr>
            <a:xfrm>
              <a:off x="3961868" y="1008419"/>
              <a:ext cx="905291" cy="905291"/>
              <a:chOff x="764100" y="3623300"/>
              <a:chExt cx="1046700" cy="1046700"/>
            </a:xfrm>
          </p:grpSpPr>
          <p:sp>
            <p:nvSpPr>
              <p:cNvPr id="719" name="Google Shape;719;p5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56"/>
            <p:cNvGrpSpPr/>
            <p:nvPr/>
          </p:nvGrpSpPr>
          <p:grpSpPr>
            <a:xfrm>
              <a:off x="4155315" y="-891976"/>
              <a:ext cx="522826" cy="2613070"/>
              <a:chOff x="2447534" y="1219291"/>
              <a:chExt cx="478297" cy="2390513"/>
            </a:xfrm>
          </p:grpSpPr>
          <p:grpSp>
            <p:nvGrpSpPr>
              <p:cNvPr id="722" name="Google Shape;722;p56"/>
              <p:cNvGrpSpPr/>
              <p:nvPr/>
            </p:nvGrpSpPr>
            <p:grpSpPr>
              <a:xfrm>
                <a:off x="2447534" y="1219291"/>
                <a:ext cx="478297" cy="2390513"/>
                <a:chOff x="2447534" y="1219291"/>
                <a:chExt cx="478297" cy="2390513"/>
              </a:xfrm>
            </p:grpSpPr>
            <p:grpSp>
              <p:nvGrpSpPr>
                <p:cNvPr id="723" name="Google Shape;723;p56"/>
                <p:cNvGrpSpPr/>
                <p:nvPr/>
              </p:nvGrpSpPr>
              <p:grpSpPr>
                <a:xfrm>
                  <a:off x="2447534" y="2971595"/>
                  <a:ext cx="478297" cy="638209"/>
                  <a:chOff x="2447534" y="3081786"/>
                  <a:chExt cx="478297" cy="638209"/>
                </a:xfrm>
              </p:grpSpPr>
              <p:sp>
                <p:nvSpPr>
                  <p:cNvPr id="724" name="Google Shape;724;p5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5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5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27" name="Google Shape;727;p5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5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729" name="Google Shape;729;p5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730" name="Google Shape;730;p56"/>
          <p:cNvGrpSpPr/>
          <p:nvPr/>
        </p:nvGrpSpPr>
        <p:grpSpPr>
          <a:xfrm>
            <a:off x="7726343" y="1"/>
            <a:ext cx="522827" cy="1952267"/>
            <a:chOff x="5194218" y="-536312"/>
            <a:chExt cx="522827" cy="1952267"/>
          </a:xfrm>
        </p:grpSpPr>
        <p:grpSp>
          <p:nvGrpSpPr>
            <p:cNvPr id="731" name="Google Shape;731;p56"/>
            <p:cNvGrpSpPr/>
            <p:nvPr/>
          </p:nvGrpSpPr>
          <p:grpSpPr>
            <a:xfrm>
              <a:off x="5194218" y="893129"/>
              <a:ext cx="522827" cy="522827"/>
              <a:chOff x="764100" y="3623300"/>
              <a:chExt cx="1046700" cy="1046700"/>
            </a:xfrm>
          </p:grpSpPr>
          <p:sp>
            <p:nvSpPr>
              <p:cNvPr id="732" name="Google Shape;732;p5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56"/>
            <p:cNvGrpSpPr/>
            <p:nvPr/>
          </p:nvGrpSpPr>
          <p:grpSpPr>
            <a:xfrm>
              <a:off x="5371921" y="-536312"/>
              <a:ext cx="182209" cy="1814066"/>
              <a:chOff x="3305183" y="1663032"/>
              <a:chExt cx="166690" cy="1659561"/>
            </a:xfrm>
          </p:grpSpPr>
          <p:grpSp>
            <p:nvGrpSpPr>
              <p:cNvPr id="735" name="Google Shape;735;p56"/>
              <p:cNvGrpSpPr/>
              <p:nvPr/>
            </p:nvGrpSpPr>
            <p:grpSpPr>
              <a:xfrm>
                <a:off x="3305183" y="1663032"/>
                <a:ext cx="166690" cy="1659561"/>
                <a:chOff x="3305183" y="1663032"/>
                <a:chExt cx="166690" cy="1659561"/>
              </a:xfrm>
            </p:grpSpPr>
            <p:grpSp>
              <p:nvGrpSpPr>
                <p:cNvPr id="736" name="Google Shape;736;p56"/>
                <p:cNvGrpSpPr/>
                <p:nvPr/>
              </p:nvGrpSpPr>
              <p:grpSpPr>
                <a:xfrm>
                  <a:off x="3305183" y="2971595"/>
                  <a:ext cx="166690" cy="350998"/>
                  <a:chOff x="3305183" y="3146560"/>
                  <a:chExt cx="166690" cy="350998"/>
                </a:xfrm>
              </p:grpSpPr>
              <p:sp>
                <p:nvSpPr>
                  <p:cNvPr id="737" name="Google Shape;737;p5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5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5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0" name="Google Shape;740;p5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5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742" name="Google Shape;742;p56"/>
          <p:cNvGrpSpPr/>
          <p:nvPr/>
        </p:nvGrpSpPr>
        <p:grpSpPr>
          <a:xfrm>
            <a:off x="7946297" y="-6"/>
            <a:ext cx="860597" cy="4748536"/>
            <a:chOff x="7824797" y="-1724181"/>
            <a:chExt cx="860597" cy="4748536"/>
          </a:xfrm>
        </p:grpSpPr>
        <p:grpSp>
          <p:nvGrpSpPr>
            <p:cNvPr id="743" name="Google Shape;743;p56"/>
            <p:cNvGrpSpPr/>
            <p:nvPr/>
          </p:nvGrpSpPr>
          <p:grpSpPr>
            <a:xfrm>
              <a:off x="7824797" y="1891931"/>
              <a:ext cx="860597" cy="1132425"/>
              <a:chOff x="764100" y="3623300"/>
              <a:chExt cx="1046700" cy="1046700"/>
            </a:xfrm>
          </p:grpSpPr>
          <p:sp>
            <p:nvSpPr>
              <p:cNvPr id="744" name="Google Shape;744;p5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56"/>
            <p:cNvGrpSpPr/>
            <p:nvPr/>
          </p:nvGrpSpPr>
          <p:grpSpPr>
            <a:xfrm>
              <a:off x="8100547" y="-1724181"/>
              <a:ext cx="300376" cy="4529867"/>
              <a:chOff x="3792712" y="-322375"/>
              <a:chExt cx="274793" cy="4144055"/>
            </a:xfrm>
          </p:grpSpPr>
          <p:grpSp>
            <p:nvGrpSpPr>
              <p:cNvPr id="747" name="Google Shape;747;p56"/>
              <p:cNvGrpSpPr/>
              <p:nvPr/>
            </p:nvGrpSpPr>
            <p:grpSpPr>
              <a:xfrm>
                <a:off x="3792712" y="-322375"/>
                <a:ext cx="274793" cy="4144055"/>
                <a:chOff x="3792712" y="-322375"/>
                <a:chExt cx="274793" cy="4144055"/>
              </a:xfrm>
            </p:grpSpPr>
            <p:grpSp>
              <p:nvGrpSpPr>
                <p:cNvPr id="748" name="Google Shape;748;p56"/>
                <p:cNvGrpSpPr/>
                <p:nvPr/>
              </p:nvGrpSpPr>
              <p:grpSpPr>
                <a:xfrm>
                  <a:off x="3792712" y="2971595"/>
                  <a:ext cx="274793" cy="850085"/>
                  <a:chOff x="3792712" y="2879468"/>
                  <a:chExt cx="274793" cy="850085"/>
                </a:xfrm>
              </p:grpSpPr>
              <p:sp>
                <p:nvSpPr>
                  <p:cNvPr id="749" name="Google Shape;749;p5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0" name="Google Shape;750;p5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5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52" name="Google Shape;752;p5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5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754" name="Google Shape;754;p5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755" name="Google Shape;755;p56"/>
          <p:cNvGrpSpPr/>
          <p:nvPr/>
        </p:nvGrpSpPr>
        <p:grpSpPr>
          <a:xfrm>
            <a:off x="7060401" y="7"/>
            <a:ext cx="1046700" cy="4149108"/>
            <a:chOff x="1192601" y="-1724180"/>
            <a:chExt cx="1046700" cy="4149108"/>
          </a:xfrm>
        </p:grpSpPr>
        <p:grpSp>
          <p:nvGrpSpPr>
            <p:cNvPr id="756" name="Google Shape;756;p56"/>
            <p:cNvGrpSpPr/>
            <p:nvPr/>
          </p:nvGrpSpPr>
          <p:grpSpPr>
            <a:xfrm>
              <a:off x="1192601" y="1378228"/>
              <a:ext cx="1046700" cy="1046700"/>
              <a:chOff x="764100" y="3623300"/>
              <a:chExt cx="1046700" cy="1046700"/>
            </a:xfrm>
          </p:grpSpPr>
          <p:sp>
            <p:nvSpPr>
              <p:cNvPr id="757" name="Google Shape;757;p5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56"/>
            <p:cNvGrpSpPr/>
            <p:nvPr/>
          </p:nvGrpSpPr>
          <p:grpSpPr>
            <a:xfrm>
              <a:off x="1417979" y="-1724180"/>
              <a:ext cx="580390" cy="3855366"/>
              <a:chOff x="522260" y="372820"/>
              <a:chExt cx="530958" cy="3527002"/>
            </a:xfrm>
          </p:grpSpPr>
          <p:grpSp>
            <p:nvGrpSpPr>
              <p:cNvPr id="760" name="Google Shape;760;p56"/>
              <p:cNvGrpSpPr/>
              <p:nvPr/>
            </p:nvGrpSpPr>
            <p:grpSpPr>
              <a:xfrm>
                <a:off x="522260" y="372820"/>
                <a:ext cx="530958" cy="3527002"/>
                <a:chOff x="522260" y="372820"/>
                <a:chExt cx="530958" cy="3527002"/>
              </a:xfrm>
            </p:grpSpPr>
            <p:grpSp>
              <p:nvGrpSpPr>
                <p:cNvPr id="761" name="Google Shape;761;p56"/>
                <p:cNvGrpSpPr/>
                <p:nvPr/>
              </p:nvGrpSpPr>
              <p:grpSpPr>
                <a:xfrm>
                  <a:off x="522260" y="2971595"/>
                  <a:ext cx="530958" cy="928227"/>
                  <a:chOff x="522260" y="2971595"/>
                  <a:chExt cx="530958" cy="928227"/>
                </a:xfrm>
              </p:grpSpPr>
              <p:sp>
                <p:nvSpPr>
                  <p:cNvPr id="762" name="Google Shape;762;p5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5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5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5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6" name="Google Shape;766;p5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7" name="Google Shape;767;p5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768" name="Google Shape;768;p56"/>
          <p:cNvGrpSpPr/>
          <p:nvPr/>
        </p:nvGrpSpPr>
        <p:grpSpPr>
          <a:xfrm>
            <a:off x="6010934" y="1"/>
            <a:ext cx="1046700" cy="2793377"/>
            <a:chOff x="6010934" y="1"/>
            <a:chExt cx="1046700" cy="2793377"/>
          </a:xfrm>
        </p:grpSpPr>
        <p:grpSp>
          <p:nvGrpSpPr>
            <p:cNvPr id="769" name="Google Shape;769;p56"/>
            <p:cNvGrpSpPr/>
            <p:nvPr/>
          </p:nvGrpSpPr>
          <p:grpSpPr>
            <a:xfrm>
              <a:off x="6010934" y="1746678"/>
              <a:ext cx="1046700" cy="1046700"/>
              <a:chOff x="764100" y="3623300"/>
              <a:chExt cx="1046700" cy="1046700"/>
            </a:xfrm>
          </p:grpSpPr>
          <p:sp>
            <p:nvSpPr>
              <p:cNvPr id="770" name="Google Shape;770;p56"/>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6"/>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56"/>
            <p:cNvGrpSpPr/>
            <p:nvPr/>
          </p:nvGrpSpPr>
          <p:grpSpPr>
            <a:xfrm>
              <a:off x="6308747" y="1"/>
              <a:ext cx="441786" cy="2571886"/>
              <a:chOff x="1121941" y="1609666"/>
              <a:chExt cx="404159" cy="2352837"/>
            </a:xfrm>
          </p:grpSpPr>
          <p:grpSp>
            <p:nvGrpSpPr>
              <p:cNvPr id="773" name="Google Shape;773;p56"/>
              <p:cNvGrpSpPr/>
              <p:nvPr/>
            </p:nvGrpSpPr>
            <p:grpSpPr>
              <a:xfrm>
                <a:off x="1121941" y="1609666"/>
                <a:ext cx="404159" cy="2352837"/>
                <a:chOff x="1121941" y="1609666"/>
                <a:chExt cx="404159" cy="2352837"/>
              </a:xfrm>
            </p:grpSpPr>
            <p:grpSp>
              <p:nvGrpSpPr>
                <p:cNvPr id="774" name="Google Shape;774;p56"/>
                <p:cNvGrpSpPr/>
                <p:nvPr/>
              </p:nvGrpSpPr>
              <p:grpSpPr>
                <a:xfrm>
                  <a:off x="1121941" y="2971595"/>
                  <a:ext cx="404159" cy="990908"/>
                  <a:chOff x="1121941" y="2969319"/>
                  <a:chExt cx="404159" cy="990908"/>
                </a:xfrm>
              </p:grpSpPr>
              <p:sp>
                <p:nvSpPr>
                  <p:cNvPr id="775" name="Google Shape;775;p5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5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5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5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9" name="Google Shape;779;p5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781" name="Google Shape;781;p5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782" name="Google Shape;782;p5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783" name="Google Shape;783;p5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784" name="Google Shape;784;p56"/>
          <p:cNvGrpSpPr/>
          <p:nvPr/>
        </p:nvGrpSpPr>
        <p:grpSpPr>
          <a:xfrm>
            <a:off x="7144996" y="3810165"/>
            <a:ext cx="157798" cy="180711"/>
            <a:chOff x="3462796" y="2555878"/>
            <a:chExt cx="157798" cy="180711"/>
          </a:xfrm>
        </p:grpSpPr>
        <p:sp>
          <p:nvSpPr>
            <p:cNvPr id="785" name="Google Shape;785;p5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5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5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5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5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5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4"/>
        </a:solidFill>
        <a:effectLst/>
      </p:bgPr>
    </p:bg>
    <p:spTree>
      <p:nvGrpSpPr>
        <p:cNvPr id="1" name="Shape 791"/>
        <p:cNvGrpSpPr/>
        <p:nvPr/>
      </p:nvGrpSpPr>
      <p:grpSpPr>
        <a:xfrm>
          <a:off x="0" y="0"/>
          <a:ext cx="0" cy="0"/>
          <a:chOff x="0" y="0"/>
          <a:chExt cx="0" cy="0"/>
        </a:xfrm>
      </p:grpSpPr>
      <p:sp>
        <p:nvSpPr>
          <p:cNvPr id="792" name="Google Shape;792;p57"/>
          <p:cNvSpPr/>
          <p:nvPr/>
        </p:nvSpPr>
        <p:spPr>
          <a:xfrm>
            <a:off x="-132700" y="532398"/>
            <a:ext cx="1117500" cy="11175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7"/>
          <p:cNvSpPr/>
          <p:nvPr/>
        </p:nvSpPr>
        <p:spPr>
          <a:xfrm>
            <a:off x="820" y="665918"/>
            <a:ext cx="850500" cy="8505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7"/>
          <p:cNvSpPr txBox="1">
            <a:spLocks noGrp="1"/>
          </p:cNvSpPr>
          <p:nvPr>
            <p:ph type="body" idx="1"/>
          </p:nvPr>
        </p:nvSpPr>
        <p:spPr>
          <a:xfrm>
            <a:off x="779100" y="946325"/>
            <a:ext cx="5134800" cy="3510000"/>
          </a:xfrm>
          <a:prstGeom prst="rect">
            <a:avLst/>
          </a:prstGeom>
        </p:spPr>
        <p:txBody>
          <a:bodyPr spcFirstLastPara="1" wrap="square" lIns="0" tIns="0" rIns="0" bIns="0" anchor="t" anchorCtr="0">
            <a:noAutofit/>
          </a:bodyPr>
          <a:lstStyle>
            <a:lvl1pPr marL="457200" lvl="0" indent="-457200">
              <a:spcBef>
                <a:spcPts val="0"/>
              </a:spcBef>
              <a:spcAft>
                <a:spcPts val="0"/>
              </a:spcAft>
              <a:buClr>
                <a:schemeClr val="dk1"/>
              </a:buClr>
              <a:buSzPts val="3600"/>
              <a:buChar char="⊹"/>
              <a:defRPr sz="3600"/>
            </a:lvl1pPr>
            <a:lvl2pPr marL="914400" lvl="1" indent="-457200">
              <a:spcBef>
                <a:spcPts val="800"/>
              </a:spcBef>
              <a:spcAft>
                <a:spcPts val="0"/>
              </a:spcAft>
              <a:buClr>
                <a:schemeClr val="dk1"/>
              </a:buClr>
              <a:buSzPts val="3600"/>
              <a:buChar char="×"/>
              <a:defRPr sz="3600"/>
            </a:lvl2pPr>
            <a:lvl3pPr marL="1371600" lvl="2" indent="-457200">
              <a:spcBef>
                <a:spcPts val="800"/>
              </a:spcBef>
              <a:spcAft>
                <a:spcPts val="0"/>
              </a:spcAft>
              <a:buClr>
                <a:schemeClr val="dk1"/>
              </a:buClr>
              <a:buSzPts val="3600"/>
              <a:buChar char="⬩"/>
              <a:defRPr sz="3600"/>
            </a:lvl3pPr>
            <a:lvl4pPr marL="1828800" lvl="3" indent="-457200">
              <a:spcBef>
                <a:spcPts val="800"/>
              </a:spcBef>
              <a:spcAft>
                <a:spcPts val="0"/>
              </a:spcAft>
              <a:buSzPts val="3600"/>
              <a:buChar char="●"/>
              <a:defRPr sz="3600"/>
            </a:lvl4pPr>
            <a:lvl5pPr marL="2286000" lvl="4" indent="-457200">
              <a:spcBef>
                <a:spcPts val="800"/>
              </a:spcBef>
              <a:spcAft>
                <a:spcPts val="0"/>
              </a:spcAft>
              <a:buSzPts val="3600"/>
              <a:buChar char="○"/>
              <a:defRPr sz="3600"/>
            </a:lvl5pPr>
            <a:lvl6pPr marL="2743200" lvl="5" indent="-457200">
              <a:spcBef>
                <a:spcPts val="800"/>
              </a:spcBef>
              <a:spcAft>
                <a:spcPts val="0"/>
              </a:spcAft>
              <a:buSzPts val="3600"/>
              <a:buChar char="■"/>
              <a:defRPr sz="3600"/>
            </a:lvl6pPr>
            <a:lvl7pPr marL="3200400" lvl="6" indent="-457200">
              <a:spcBef>
                <a:spcPts val="800"/>
              </a:spcBef>
              <a:spcAft>
                <a:spcPts val="0"/>
              </a:spcAft>
              <a:buSzPts val="3600"/>
              <a:buChar char="●"/>
              <a:defRPr sz="3600"/>
            </a:lvl7pPr>
            <a:lvl8pPr marL="3657600" lvl="7" indent="-457200">
              <a:spcBef>
                <a:spcPts val="800"/>
              </a:spcBef>
              <a:spcAft>
                <a:spcPts val="0"/>
              </a:spcAft>
              <a:buSzPts val="3600"/>
              <a:buChar char="○"/>
              <a:defRPr sz="3600"/>
            </a:lvl8pPr>
            <a:lvl9pPr marL="4114800" lvl="8" indent="-457200">
              <a:spcBef>
                <a:spcPts val="800"/>
              </a:spcBef>
              <a:spcAft>
                <a:spcPts val="800"/>
              </a:spcAft>
              <a:buSzPts val="3600"/>
              <a:buChar char="■"/>
              <a:defRPr sz="3600"/>
            </a:lvl9pPr>
          </a:lstStyle>
          <a:p>
            <a:endParaRPr/>
          </a:p>
        </p:txBody>
      </p:sp>
      <p:sp>
        <p:nvSpPr>
          <p:cNvPr id="795" name="Google Shape;795;p57"/>
          <p:cNvSpPr txBox="1"/>
          <p:nvPr/>
        </p:nvSpPr>
        <p:spPr>
          <a:xfrm>
            <a:off x="167203" y="854053"/>
            <a:ext cx="4989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6000" b="1">
                <a:solidFill>
                  <a:schemeClr val="accent1"/>
                </a:solidFill>
                <a:latin typeface="Encode Sans Semi Condensed"/>
                <a:ea typeface="Encode Sans Semi Condensed"/>
                <a:cs typeface="Encode Sans Semi Condensed"/>
                <a:sym typeface="Encode Sans Semi Condensed"/>
              </a:rPr>
              <a:t>“</a:t>
            </a:r>
            <a:endParaRPr sz="6000" b="1">
              <a:solidFill>
                <a:schemeClr val="accent1"/>
              </a:solidFill>
              <a:latin typeface="Encode Sans Semi Condensed"/>
              <a:ea typeface="Encode Sans Semi Condensed"/>
              <a:cs typeface="Encode Sans Semi Condensed"/>
              <a:sym typeface="Encode Sans Semi Condensed"/>
            </a:endParaRPr>
          </a:p>
        </p:txBody>
      </p:sp>
      <p:sp>
        <p:nvSpPr>
          <p:cNvPr id="796" name="Google Shape;796;p5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797" name="Google Shape;797;p57"/>
          <p:cNvGrpSpPr/>
          <p:nvPr/>
        </p:nvGrpSpPr>
        <p:grpSpPr>
          <a:xfrm>
            <a:off x="6196930" y="-29"/>
            <a:ext cx="2985505" cy="4610466"/>
            <a:chOff x="6196930" y="-29"/>
            <a:chExt cx="2985505" cy="4610466"/>
          </a:xfrm>
        </p:grpSpPr>
        <p:grpSp>
          <p:nvGrpSpPr>
            <p:cNvPr id="798" name="Google Shape;798;p57"/>
            <p:cNvGrpSpPr/>
            <p:nvPr/>
          </p:nvGrpSpPr>
          <p:grpSpPr>
            <a:xfrm>
              <a:off x="7737776" y="-17"/>
              <a:ext cx="448629" cy="4610455"/>
              <a:chOff x="6798998" y="-1296139"/>
              <a:chExt cx="476555" cy="4897445"/>
            </a:xfrm>
          </p:grpSpPr>
          <p:sp>
            <p:nvSpPr>
              <p:cNvPr id="799" name="Google Shape;799;p5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57"/>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57"/>
            <p:cNvGrpSpPr/>
            <p:nvPr/>
          </p:nvGrpSpPr>
          <p:grpSpPr>
            <a:xfrm>
              <a:off x="8636876" y="46"/>
              <a:ext cx="382387" cy="1450044"/>
              <a:chOff x="5578966" y="2422197"/>
              <a:chExt cx="406190" cy="1540306"/>
            </a:xfrm>
          </p:grpSpPr>
          <p:sp>
            <p:nvSpPr>
              <p:cNvPr id="802" name="Google Shape;802;p5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57"/>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57"/>
            <p:cNvGrpSpPr/>
            <p:nvPr/>
          </p:nvGrpSpPr>
          <p:grpSpPr>
            <a:xfrm>
              <a:off x="8035385" y="23"/>
              <a:ext cx="439174" cy="2683136"/>
              <a:chOff x="6176324" y="940075"/>
              <a:chExt cx="466512" cy="2850155"/>
            </a:xfrm>
          </p:grpSpPr>
          <p:sp>
            <p:nvSpPr>
              <p:cNvPr id="805" name="Google Shape;805;p5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57"/>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57"/>
            <p:cNvGrpSpPr/>
            <p:nvPr/>
          </p:nvGrpSpPr>
          <p:grpSpPr>
            <a:xfrm>
              <a:off x="6363022" y="42"/>
              <a:ext cx="160482" cy="1242299"/>
              <a:chOff x="7576714" y="2009363"/>
              <a:chExt cx="170472" cy="1319629"/>
            </a:xfrm>
          </p:grpSpPr>
          <p:sp>
            <p:nvSpPr>
              <p:cNvPr id="808" name="Google Shape;808;p57"/>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57"/>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57"/>
            <p:cNvGrpSpPr/>
            <p:nvPr/>
          </p:nvGrpSpPr>
          <p:grpSpPr>
            <a:xfrm>
              <a:off x="6999976" y="11"/>
              <a:ext cx="271476" cy="3307837"/>
              <a:chOff x="7883572" y="308161"/>
              <a:chExt cx="288375" cy="3513742"/>
            </a:xfrm>
          </p:grpSpPr>
          <p:sp>
            <p:nvSpPr>
              <p:cNvPr id="811" name="Google Shape;811;p5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57"/>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57"/>
            <p:cNvGrpSpPr/>
            <p:nvPr/>
          </p:nvGrpSpPr>
          <p:grpSpPr>
            <a:xfrm>
              <a:off x="6827964" y="636458"/>
              <a:ext cx="230791" cy="243118"/>
              <a:chOff x="3770248" y="2527300"/>
              <a:chExt cx="180404" cy="190055"/>
            </a:xfrm>
          </p:grpSpPr>
          <p:sp>
            <p:nvSpPr>
              <p:cNvPr id="814" name="Google Shape;814;p5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5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5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5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8" name="Google Shape;818;p57"/>
            <p:cNvGrpSpPr/>
            <p:nvPr/>
          </p:nvGrpSpPr>
          <p:grpSpPr>
            <a:xfrm>
              <a:off x="8763367" y="2641902"/>
              <a:ext cx="230809" cy="243156"/>
              <a:chOff x="3770248" y="2527300"/>
              <a:chExt cx="180404" cy="190055"/>
            </a:xfrm>
          </p:grpSpPr>
          <p:sp>
            <p:nvSpPr>
              <p:cNvPr id="819" name="Google Shape;819;p5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5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5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5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3" name="Google Shape;823;p57"/>
            <p:cNvGrpSpPr/>
            <p:nvPr/>
          </p:nvGrpSpPr>
          <p:grpSpPr>
            <a:xfrm rot="5400000">
              <a:off x="8655427" y="4253521"/>
              <a:ext cx="201871" cy="231166"/>
              <a:chOff x="3462796" y="2555878"/>
              <a:chExt cx="157798" cy="180711"/>
            </a:xfrm>
          </p:grpSpPr>
          <p:sp>
            <p:nvSpPr>
              <p:cNvPr id="824" name="Google Shape;824;p5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5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5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5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5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5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0" name="Google Shape;830;p57"/>
            <p:cNvGrpSpPr/>
            <p:nvPr/>
          </p:nvGrpSpPr>
          <p:grpSpPr>
            <a:xfrm rot="-2700000">
              <a:off x="7375305" y="1863439"/>
              <a:ext cx="169840" cy="178926"/>
              <a:chOff x="3770248" y="2527300"/>
              <a:chExt cx="180404" cy="190055"/>
            </a:xfrm>
          </p:grpSpPr>
          <p:sp>
            <p:nvSpPr>
              <p:cNvPr id="831" name="Google Shape;831;p5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5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5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5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5" name="Google Shape;835;p57"/>
            <p:cNvGrpSpPr/>
            <p:nvPr/>
          </p:nvGrpSpPr>
          <p:grpSpPr>
            <a:xfrm>
              <a:off x="6800134" y="23"/>
              <a:ext cx="985363" cy="1665685"/>
              <a:chOff x="2484475" y="1329455"/>
              <a:chExt cx="1046700" cy="1769370"/>
            </a:xfrm>
          </p:grpSpPr>
          <p:sp>
            <p:nvSpPr>
              <p:cNvPr id="836" name="Google Shape;836;p57"/>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7"/>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57"/>
              <p:cNvGrpSpPr/>
              <p:nvPr/>
            </p:nvGrpSpPr>
            <p:grpSpPr>
              <a:xfrm>
                <a:off x="2769703" y="1329455"/>
                <a:ext cx="510180" cy="1483501"/>
                <a:chOff x="1818382" y="2433081"/>
                <a:chExt cx="466728" cy="1357150"/>
              </a:xfrm>
            </p:grpSpPr>
            <p:grpSp>
              <p:nvGrpSpPr>
                <p:cNvPr id="839" name="Google Shape;839;p57"/>
                <p:cNvGrpSpPr/>
                <p:nvPr/>
              </p:nvGrpSpPr>
              <p:grpSpPr>
                <a:xfrm>
                  <a:off x="1818382" y="2971595"/>
                  <a:ext cx="466728" cy="818636"/>
                  <a:chOff x="1818382" y="2942618"/>
                  <a:chExt cx="466728" cy="818636"/>
                </a:xfrm>
              </p:grpSpPr>
              <p:sp>
                <p:nvSpPr>
                  <p:cNvPr id="840" name="Google Shape;840;p5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5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5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43" name="Google Shape;843;p5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5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45" name="Google Shape;845;p57"/>
            <p:cNvGrpSpPr/>
            <p:nvPr/>
          </p:nvGrpSpPr>
          <p:grpSpPr>
            <a:xfrm>
              <a:off x="8330194" y="-10"/>
              <a:ext cx="852241" cy="2641273"/>
              <a:chOff x="3961868" y="-891976"/>
              <a:chExt cx="905291" cy="2805686"/>
            </a:xfrm>
          </p:grpSpPr>
          <p:grpSp>
            <p:nvGrpSpPr>
              <p:cNvPr id="846" name="Google Shape;846;p57"/>
              <p:cNvGrpSpPr/>
              <p:nvPr/>
            </p:nvGrpSpPr>
            <p:grpSpPr>
              <a:xfrm>
                <a:off x="3961868" y="1008419"/>
                <a:ext cx="905291" cy="905291"/>
                <a:chOff x="764100" y="3623300"/>
                <a:chExt cx="1046700" cy="1046700"/>
              </a:xfrm>
            </p:grpSpPr>
            <p:sp>
              <p:nvSpPr>
                <p:cNvPr id="847" name="Google Shape;847;p57"/>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7"/>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 name="Google Shape;849;p57"/>
              <p:cNvGrpSpPr/>
              <p:nvPr/>
            </p:nvGrpSpPr>
            <p:grpSpPr>
              <a:xfrm>
                <a:off x="4155315" y="-891976"/>
                <a:ext cx="522826" cy="2613070"/>
                <a:chOff x="2447534" y="1219291"/>
                <a:chExt cx="478297" cy="2390513"/>
              </a:xfrm>
            </p:grpSpPr>
            <p:grpSp>
              <p:nvGrpSpPr>
                <p:cNvPr id="850" name="Google Shape;850;p57"/>
                <p:cNvGrpSpPr/>
                <p:nvPr/>
              </p:nvGrpSpPr>
              <p:grpSpPr>
                <a:xfrm>
                  <a:off x="2447534" y="1219291"/>
                  <a:ext cx="478297" cy="2390513"/>
                  <a:chOff x="2447534" y="1219291"/>
                  <a:chExt cx="478297" cy="2390513"/>
                </a:xfrm>
              </p:grpSpPr>
              <p:grpSp>
                <p:nvGrpSpPr>
                  <p:cNvPr id="851" name="Google Shape;851;p57"/>
                  <p:cNvGrpSpPr/>
                  <p:nvPr/>
                </p:nvGrpSpPr>
                <p:grpSpPr>
                  <a:xfrm>
                    <a:off x="2447534" y="2971595"/>
                    <a:ext cx="478297" cy="638209"/>
                    <a:chOff x="2447534" y="3081786"/>
                    <a:chExt cx="478297" cy="638209"/>
                  </a:xfrm>
                </p:grpSpPr>
                <p:sp>
                  <p:nvSpPr>
                    <p:cNvPr id="852" name="Google Shape;852;p5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5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5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55" name="Google Shape;855;p5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 name="Google Shape;856;p5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857" name="Google Shape;857;p5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858" name="Google Shape;858;p57"/>
            <p:cNvGrpSpPr/>
            <p:nvPr/>
          </p:nvGrpSpPr>
          <p:grpSpPr>
            <a:xfrm>
              <a:off x="7811773" y="-2"/>
              <a:ext cx="492189" cy="1837864"/>
              <a:chOff x="5194218" y="-536312"/>
              <a:chExt cx="522827" cy="1952267"/>
            </a:xfrm>
          </p:grpSpPr>
          <p:grpSp>
            <p:nvGrpSpPr>
              <p:cNvPr id="859" name="Google Shape;859;p57"/>
              <p:cNvGrpSpPr/>
              <p:nvPr/>
            </p:nvGrpSpPr>
            <p:grpSpPr>
              <a:xfrm>
                <a:off x="5194218" y="893129"/>
                <a:ext cx="522827" cy="522827"/>
                <a:chOff x="764100" y="3623300"/>
                <a:chExt cx="1046700" cy="1046700"/>
              </a:xfrm>
            </p:grpSpPr>
            <p:sp>
              <p:nvSpPr>
                <p:cNvPr id="860" name="Google Shape;860;p57"/>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7"/>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57"/>
              <p:cNvGrpSpPr/>
              <p:nvPr/>
            </p:nvGrpSpPr>
            <p:grpSpPr>
              <a:xfrm>
                <a:off x="5371921" y="-536312"/>
                <a:ext cx="182209" cy="1814066"/>
                <a:chOff x="3305183" y="1663032"/>
                <a:chExt cx="166690" cy="1659561"/>
              </a:xfrm>
            </p:grpSpPr>
            <p:grpSp>
              <p:nvGrpSpPr>
                <p:cNvPr id="863" name="Google Shape;863;p57"/>
                <p:cNvGrpSpPr/>
                <p:nvPr/>
              </p:nvGrpSpPr>
              <p:grpSpPr>
                <a:xfrm>
                  <a:off x="3305183" y="1663032"/>
                  <a:ext cx="166690" cy="1659561"/>
                  <a:chOff x="3305183" y="1663032"/>
                  <a:chExt cx="166690" cy="1659561"/>
                </a:xfrm>
              </p:grpSpPr>
              <p:grpSp>
                <p:nvGrpSpPr>
                  <p:cNvPr id="864" name="Google Shape;864;p57"/>
                  <p:cNvGrpSpPr/>
                  <p:nvPr/>
                </p:nvGrpSpPr>
                <p:grpSpPr>
                  <a:xfrm>
                    <a:off x="3305183" y="2971595"/>
                    <a:ext cx="166690" cy="350998"/>
                    <a:chOff x="3305183" y="3146560"/>
                    <a:chExt cx="166690" cy="350998"/>
                  </a:xfrm>
                </p:grpSpPr>
                <p:sp>
                  <p:nvSpPr>
                    <p:cNvPr id="865" name="Google Shape;865;p5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5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5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8" name="Google Shape;868;p5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9" name="Google Shape;869;p5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870" name="Google Shape;870;p57"/>
            <p:cNvGrpSpPr/>
            <p:nvPr/>
          </p:nvGrpSpPr>
          <p:grpSpPr>
            <a:xfrm>
              <a:off x="8018879" y="-29"/>
              <a:ext cx="810166" cy="4470272"/>
              <a:chOff x="7824797" y="-1724181"/>
              <a:chExt cx="860597" cy="4748536"/>
            </a:xfrm>
          </p:grpSpPr>
          <p:grpSp>
            <p:nvGrpSpPr>
              <p:cNvPr id="871" name="Google Shape;871;p57"/>
              <p:cNvGrpSpPr/>
              <p:nvPr/>
            </p:nvGrpSpPr>
            <p:grpSpPr>
              <a:xfrm>
                <a:off x="7824797" y="1891931"/>
                <a:ext cx="860597" cy="1132425"/>
                <a:chOff x="764100" y="3623300"/>
                <a:chExt cx="1046700" cy="1046700"/>
              </a:xfrm>
            </p:grpSpPr>
            <p:sp>
              <p:nvSpPr>
                <p:cNvPr id="872" name="Google Shape;872;p57"/>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7"/>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57"/>
              <p:cNvGrpSpPr/>
              <p:nvPr/>
            </p:nvGrpSpPr>
            <p:grpSpPr>
              <a:xfrm>
                <a:off x="8100547" y="-1724181"/>
                <a:ext cx="300376" cy="4529867"/>
                <a:chOff x="3792712" y="-322375"/>
                <a:chExt cx="274793" cy="4144055"/>
              </a:xfrm>
            </p:grpSpPr>
            <p:grpSp>
              <p:nvGrpSpPr>
                <p:cNvPr id="875" name="Google Shape;875;p57"/>
                <p:cNvGrpSpPr/>
                <p:nvPr/>
              </p:nvGrpSpPr>
              <p:grpSpPr>
                <a:xfrm>
                  <a:off x="3792712" y="-322375"/>
                  <a:ext cx="274793" cy="4144055"/>
                  <a:chOff x="3792712" y="-322375"/>
                  <a:chExt cx="274793" cy="4144055"/>
                </a:xfrm>
              </p:grpSpPr>
              <p:grpSp>
                <p:nvGrpSpPr>
                  <p:cNvPr id="876" name="Google Shape;876;p57"/>
                  <p:cNvGrpSpPr/>
                  <p:nvPr/>
                </p:nvGrpSpPr>
                <p:grpSpPr>
                  <a:xfrm>
                    <a:off x="3792712" y="2971595"/>
                    <a:ext cx="274793" cy="850085"/>
                    <a:chOff x="3792712" y="2879468"/>
                    <a:chExt cx="274793" cy="850085"/>
                  </a:xfrm>
                </p:grpSpPr>
                <p:sp>
                  <p:nvSpPr>
                    <p:cNvPr id="877" name="Google Shape;877;p5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5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5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80" name="Google Shape;880;p5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1" name="Google Shape;881;p5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882" name="Google Shape;882;p5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883" name="Google Shape;883;p57"/>
            <p:cNvGrpSpPr/>
            <p:nvPr/>
          </p:nvGrpSpPr>
          <p:grpSpPr>
            <a:xfrm>
              <a:off x="7184797" y="-17"/>
              <a:ext cx="985363" cy="3905971"/>
              <a:chOff x="1192601" y="-1724180"/>
              <a:chExt cx="1046700" cy="4149108"/>
            </a:xfrm>
          </p:grpSpPr>
          <p:grpSp>
            <p:nvGrpSpPr>
              <p:cNvPr id="884" name="Google Shape;884;p57"/>
              <p:cNvGrpSpPr/>
              <p:nvPr/>
            </p:nvGrpSpPr>
            <p:grpSpPr>
              <a:xfrm>
                <a:off x="1192601" y="1378228"/>
                <a:ext cx="1046700" cy="1046700"/>
                <a:chOff x="764100" y="3623300"/>
                <a:chExt cx="1046700" cy="1046700"/>
              </a:xfrm>
            </p:grpSpPr>
            <p:sp>
              <p:nvSpPr>
                <p:cNvPr id="885" name="Google Shape;885;p57"/>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7"/>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57"/>
              <p:cNvGrpSpPr/>
              <p:nvPr/>
            </p:nvGrpSpPr>
            <p:grpSpPr>
              <a:xfrm>
                <a:off x="1417979" y="-1724180"/>
                <a:ext cx="580390" cy="3855366"/>
                <a:chOff x="522260" y="372820"/>
                <a:chExt cx="530958" cy="3527002"/>
              </a:xfrm>
            </p:grpSpPr>
            <p:grpSp>
              <p:nvGrpSpPr>
                <p:cNvPr id="888" name="Google Shape;888;p57"/>
                <p:cNvGrpSpPr/>
                <p:nvPr/>
              </p:nvGrpSpPr>
              <p:grpSpPr>
                <a:xfrm>
                  <a:off x="522260" y="372820"/>
                  <a:ext cx="530958" cy="3527002"/>
                  <a:chOff x="522260" y="372820"/>
                  <a:chExt cx="530958" cy="3527002"/>
                </a:xfrm>
              </p:grpSpPr>
              <p:grpSp>
                <p:nvGrpSpPr>
                  <p:cNvPr id="889" name="Google Shape;889;p57"/>
                  <p:cNvGrpSpPr/>
                  <p:nvPr/>
                </p:nvGrpSpPr>
                <p:grpSpPr>
                  <a:xfrm>
                    <a:off x="522260" y="2971595"/>
                    <a:ext cx="530958" cy="928227"/>
                    <a:chOff x="522260" y="2971595"/>
                    <a:chExt cx="530958" cy="928227"/>
                  </a:xfrm>
                </p:grpSpPr>
                <p:sp>
                  <p:nvSpPr>
                    <p:cNvPr id="890" name="Google Shape;890;p5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5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5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5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94" name="Google Shape;894;p5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5" name="Google Shape;895;p5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896" name="Google Shape;896;p57"/>
            <p:cNvGrpSpPr/>
            <p:nvPr/>
          </p:nvGrpSpPr>
          <p:grpSpPr>
            <a:xfrm>
              <a:off x="6196930" y="7"/>
              <a:ext cx="985363" cy="2629685"/>
              <a:chOff x="6010934" y="1"/>
              <a:chExt cx="1046700" cy="2793377"/>
            </a:xfrm>
          </p:grpSpPr>
          <p:grpSp>
            <p:nvGrpSpPr>
              <p:cNvPr id="897" name="Google Shape;897;p57"/>
              <p:cNvGrpSpPr/>
              <p:nvPr/>
            </p:nvGrpSpPr>
            <p:grpSpPr>
              <a:xfrm>
                <a:off x="6010934" y="1746678"/>
                <a:ext cx="1046700" cy="1046700"/>
                <a:chOff x="764100" y="3623300"/>
                <a:chExt cx="1046700" cy="1046700"/>
              </a:xfrm>
            </p:grpSpPr>
            <p:sp>
              <p:nvSpPr>
                <p:cNvPr id="898" name="Google Shape;898;p57"/>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7"/>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57"/>
              <p:cNvGrpSpPr/>
              <p:nvPr/>
            </p:nvGrpSpPr>
            <p:grpSpPr>
              <a:xfrm>
                <a:off x="6308747" y="1"/>
                <a:ext cx="441786" cy="2571886"/>
                <a:chOff x="1121941" y="1609666"/>
                <a:chExt cx="404159" cy="2352837"/>
              </a:xfrm>
            </p:grpSpPr>
            <p:grpSp>
              <p:nvGrpSpPr>
                <p:cNvPr id="901" name="Google Shape;901;p57"/>
                <p:cNvGrpSpPr/>
                <p:nvPr/>
              </p:nvGrpSpPr>
              <p:grpSpPr>
                <a:xfrm>
                  <a:off x="1121941" y="1609666"/>
                  <a:ext cx="404159" cy="2352837"/>
                  <a:chOff x="1121941" y="1609666"/>
                  <a:chExt cx="404159" cy="2352837"/>
                </a:xfrm>
              </p:grpSpPr>
              <p:grpSp>
                <p:nvGrpSpPr>
                  <p:cNvPr id="902" name="Google Shape;902;p57"/>
                  <p:cNvGrpSpPr/>
                  <p:nvPr/>
                </p:nvGrpSpPr>
                <p:grpSpPr>
                  <a:xfrm>
                    <a:off x="1121941" y="2971595"/>
                    <a:ext cx="404159" cy="990908"/>
                    <a:chOff x="1121941" y="2969319"/>
                    <a:chExt cx="404159" cy="990908"/>
                  </a:xfrm>
                </p:grpSpPr>
                <p:sp>
                  <p:nvSpPr>
                    <p:cNvPr id="903" name="Google Shape;903;p57"/>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57"/>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57"/>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57"/>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7" name="Google Shape;907;p57"/>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57"/>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909" name="Google Shape;909;p57"/>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910" name="Google Shape;910;p57"/>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911" name="Google Shape;911;p57"/>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912" name="Google Shape;912;p57"/>
            <p:cNvGrpSpPr/>
            <p:nvPr/>
          </p:nvGrpSpPr>
          <p:grpSpPr>
            <a:xfrm>
              <a:off x="7192739" y="3730341"/>
              <a:ext cx="148551" cy="170121"/>
              <a:chOff x="3462796" y="2555878"/>
              <a:chExt cx="157798" cy="180711"/>
            </a:xfrm>
          </p:grpSpPr>
          <p:sp>
            <p:nvSpPr>
              <p:cNvPr id="913" name="Google Shape;913;p5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5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5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5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5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5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919"/>
        <p:cNvGrpSpPr/>
        <p:nvPr/>
      </p:nvGrpSpPr>
      <p:grpSpPr>
        <a:xfrm>
          <a:off x="0" y="0"/>
          <a:ext cx="0" cy="0"/>
          <a:chOff x="0" y="0"/>
          <a:chExt cx="0" cy="0"/>
        </a:xfrm>
      </p:grpSpPr>
      <p:sp>
        <p:nvSpPr>
          <p:cNvPr id="920" name="Google Shape;920;p5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921" name="Google Shape;921;p58"/>
          <p:cNvSpPr txBox="1">
            <a:spLocks noGrp="1"/>
          </p:cNvSpPr>
          <p:nvPr>
            <p:ph type="body" idx="1"/>
          </p:nvPr>
        </p:nvSpPr>
        <p:spPr>
          <a:xfrm>
            <a:off x="702900" y="1430148"/>
            <a:ext cx="5660100" cy="3033900"/>
          </a:xfrm>
          <a:prstGeom prst="rect">
            <a:avLst/>
          </a:prstGeom>
        </p:spPr>
        <p:txBody>
          <a:bodyPr spcFirstLastPara="1" wrap="square" lIns="0" tIns="0" rIns="0" bIns="0" anchor="t" anchorCtr="0">
            <a:noAutofit/>
          </a:bodyPr>
          <a:lstStyle>
            <a:lvl1pPr marL="457200" lvl="0" indent="-381000">
              <a:spcBef>
                <a:spcPts val="0"/>
              </a:spcBef>
              <a:spcAft>
                <a:spcPts val="0"/>
              </a:spcAft>
              <a:buSzPts val="2400"/>
              <a:buChar char="⊹"/>
              <a:defRPr/>
            </a:lvl1pPr>
            <a:lvl2pPr marL="914400" lvl="1" indent="-381000">
              <a:spcBef>
                <a:spcPts val="800"/>
              </a:spcBef>
              <a:spcAft>
                <a:spcPts val="0"/>
              </a:spcAft>
              <a:buSzPts val="2400"/>
              <a:buChar char="×"/>
              <a:defRPr/>
            </a:lvl2pPr>
            <a:lvl3pPr marL="1371600" lvl="2" indent="-381000">
              <a:spcBef>
                <a:spcPts val="800"/>
              </a:spcBef>
              <a:spcAft>
                <a:spcPts val="0"/>
              </a:spcAft>
              <a:buSzPts val="2400"/>
              <a:buChar char="⬩"/>
              <a:defRPr/>
            </a:lvl3pPr>
            <a:lvl4pPr marL="1828800" lvl="3" indent="-381000">
              <a:spcBef>
                <a:spcPts val="800"/>
              </a:spcBef>
              <a:spcAft>
                <a:spcPts val="0"/>
              </a:spcAft>
              <a:buSzPts val="2400"/>
              <a:buChar char="●"/>
              <a:defRPr/>
            </a:lvl4pPr>
            <a:lvl5pPr marL="2286000" lvl="4" indent="-381000">
              <a:spcBef>
                <a:spcPts val="800"/>
              </a:spcBef>
              <a:spcAft>
                <a:spcPts val="0"/>
              </a:spcAft>
              <a:buSzPts val="2400"/>
              <a:buChar char="○"/>
              <a:defRPr/>
            </a:lvl5pPr>
            <a:lvl6pPr marL="2743200" lvl="5" indent="-381000">
              <a:spcBef>
                <a:spcPts val="800"/>
              </a:spcBef>
              <a:spcAft>
                <a:spcPts val="0"/>
              </a:spcAft>
              <a:buSzPts val="2400"/>
              <a:buChar char="■"/>
              <a:defRPr/>
            </a:lvl6pPr>
            <a:lvl7pPr marL="3200400" lvl="6" indent="-381000">
              <a:spcBef>
                <a:spcPts val="800"/>
              </a:spcBef>
              <a:spcAft>
                <a:spcPts val="0"/>
              </a:spcAft>
              <a:buSzPts val="2400"/>
              <a:buChar char="●"/>
              <a:defRPr/>
            </a:lvl7pPr>
            <a:lvl8pPr marL="3657600" lvl="7" indent="-381000">
              <a:spcBef>
                <a:spcPts val="800"/>
              </a:spcBef>
              <a:spcAft>
                <a:spcPts val="0"/>
              </a:spcAft>
              <a:buSzPts val="2400"/>
              <a:buChar char="○"/>
              <a:defRPr/>
            </a:lvl8pPr>
            <a:lvl9pPr marL="4114800" lvl="8" indent="-381000">
              <a:spcBef>
                <a:spcPts val="800"/>
              </a:spcBef>
              <a:spcAft>
                <a:spcPts val="800"/>
              </a:spcAft>
              <a:buSzPts val="2400"/>
              <a:buChar char="■"/>
              <a:defRPr/>
            </a:lvl9pPr>
          </a:lstStyle>
          <a:p>
            <a:endParaRPr/>
          </a:p>
        </p:txBody>
      </p:sp>
      <p:sp>
        <p:nvSpPr>
          <p:cNvPr id="922" name="Google Shape;922;p5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923" name="Google Shape;923;p58"/>
          <p:cNvGrpSpPr/>
          <p:nvPr/>
        </p:nvGrpSpPr>
        <p:grpSpPr>
          <a:xfrm>
            <a:off x="6196930" y="-29"/>
            <a:ext cx="2985505" cy="4610466"/>
            <a:chOff x="6196930" y="-29"/>
            <a:chExt cx="2985505" cy="4610466"/>
          </a:xfrm>
        </p:grpSpPr>
        <p:grpSp>
          <p:nvGrpSpPr>
            <p:cNvPr id="924" name="Google Shape;924;p58"/>
            <p:cNvGrpSpPr/>
            <p:nvPr/>
          </p:nvGrpSpPr>
          <p:grpSpPr>
            <a:xfrm>
              <a:off x="7737776" y="-17"/>
              <a:ext cx="448629" cy="4610455"/>
              <a:chOff x="6798998" y="-1296139"/>
              <a:chExt cx="476555" cy="4897445"/>
            </a:xfrm>
          </p:grpSpPr>
          <p:sp>
            <p:nvSpPr>
              <p:cNvPr id="925" name="Google Shape;925;p5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5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58"/>
            <p:cNvGrpSpPr/>
            <p:nvPr/>
          </p:nvGrpSpPr>
          <p:grpSpPr>
            <a:xfrm>
              <a:off x="8636876" y="46"/>
              <a:ext cx="382387" cy="1450044"/>
              <a:chOff x="5578966" y="2422197"/>
              <a:chExt cx="406190" cy="1540306"/>
            </a:xfrm>
          </p:grpSpPr>
          <p:sp>
            <p:nvSpPr>
              <p:cNvPr id="928" name="Google Shape;928;p5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5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58"/>
            <p:cNvGrpSpPr/>
            <p:nvPr/>
          </p:nvGrpSpPr>
          <p:grpSpPr>
            <a:xfrm>
              <a:off x="8035385" y="23"/>
              <a:ext cx="439174" cy="2683136"/>
              <a:chOff x="6176324" y="940075"/>
              <a:chExt cx="466512" cy="2850155"/>
            </a:xfrm>
          </p:grpSpPr>
          <p:sp>
            <p:nvSpPr>
              <p:cNvPr id="931" name="Google Shape;931;p5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5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3" name="Google Shape;933;p58"/>
            <p:cNvGrpSpPr/>
            <p:nvPr/>
          </p:nvGrpSpPr>
          <p:grpSpPr>
            <a:xfrm>
              <a:off x="6363022" y="42"/>
              <a:ext cx="160482" cy="1242299"/>
              <a:chOff x="7576714" y="2009363"/>
              <a:chExt cx="170472" cy="1319629"/>
            </a:xfrm>
          </p:grpSpPr>
          <p:sp>
            <p:nvSpPr>
              <p:cNvPr id="934" name="Google Shape;934;p5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58"/>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58"/>
            <p:cNvGrpSpPr/>
            <p:nvPr/>
          </p:nvGrpSpPr>
          <p:grpSpPr>
            <a:xfrm>
              <a:off x="6999976" y="11"/>
              <a:ext cx="271476" cy="3307837"/>
              <a:chOff x="7883572" y="308161"/>
              <a:chExt cx="288375" cy="3513742"/>
            </a:xfrm>
          </p:grpSpPr>
          <p:sp>
            <p:nvSpPr>
              <p:cNvPr id="937" name="Google Shape;937;p5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5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58"/>
            <p:cNvGrpSpPr/>
            <p:nvPr/>
          </p:nvGrpSpPr>
          <p:grpSpPr>
            <a:xfrm>
              <a:off x="6827964" y="636458"/>
              <a:ext cx="230791" cy="243118"/>
              <a:chOff x="3770248" y="2527300"/>
              <a:chExt cx="180404" cy="190055"/>
            </a:xfrm>
          </p:grpSpPr>
          <p:sp>
            <p:nvSpPr>
              <p:cNvPr id="940" name="Google Shape;940;p5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5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5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5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4" name="Google Shape;944;p58"/>
            <p:cNvGrpSpPr/>
            <p:nvPr/>
          </p:nvGrpSpPr>
          <p:grpSpPr>
            <a:xfrm>
              <a:off x="8763367" y="2641902"/>
              <a:ext cx="230809" cy="243156"/>
              <a:chOff x="3770248" y="2527300"/>
              <a:chExt cx="180404" cy="190055"/>
            </a:xfrm>
          </p:grpSpPr>
          <p:sp>
            <p:nvSpPr>
              <p:cNvPr id="945" name="Google Shape;945;p5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5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5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5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9" name="Google Shape;949;p58"/>
            <p:cNvGrpSpPr/>
            <p:nvPr/>
          </p:nvGrpSpPr>
          <p:grpSpPr>
            <a:xfrm rot="5400000">
              <a:off x="8655427" y="4253521"/>
              <a:ext cx="201871" cy="231166"/>
              <a:chOff x="3462796" y="2555878"/>
              <a:chExt cx="157798" cy="180711"/>
            </a:xfrm>
          </p:grpSpPr>
          <p:sp>
            <p:nvSpPr>
              <p:cNvPr id="950" name="Google Shape;950;p5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5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5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5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5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5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56" name="Google Shape;956;p58"/>
            <p:cNvGrpSpPr/>
            <p:nvPr/>
          </p:nvGrpSpPr>
          <p:grpSpPr>
            <a:xfrm rot="-2700000">
              <a:off x="7375305" y="1863439"/>
              <a:ext cx="169840" cy="178926"/>
              <a:chOff x="3770248" y="2527300"/>
              <a:chExt cx="180404" cy="190055"/>
            </a:xfrm>
          </p:grpSpPr>
          <p:sp>
            <p:nvSpPr>
              <p:cNvPr id="957" name="Google Shape;957;p5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5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5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5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61" name="Google Shape;961;p58"/>
            <p:cNvGrpSpPr/>
            <p:nvPr/>
          </p:nvGrpSpPr>
          <p:grpSpPr>
            <a:xfrm>
              <a:off x="6800134" y="23"/>
              <a:ext cx="985363" cy="1665685"/>
              <a:chOff x="2484475" y="1329455"/>
              <a:chExt cx="1046700" cy="1769370"/>
            </a:xfrm>
          </p:grpSpPr>
          <p:sp>
            <p:nvSpPr>
              <p:cNvPr id="962" name="Google Shape;962;p58"/>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8"/>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58"/>
              <p:cNvGrpSpPr/>
              <p:nvPr/>
            </p:nvGrpSpPr>
            <p:grpSpPr>
              <a:xfrm>
                <a:off x="2769703" y="1329455"/>
                <a:ext cx="510180" cy="1483501"/>
                <a:chOff x="1818382" y="2433081"/>
                <a:chExt cx="466728" cy="1357150"/>
              </a:xfrm>
            </p:grpSpPr>
            <p:grpSp>
              <p:nvGrpSpPr>
                <p:cNvPr id="965" name="Google Shape;965;p58"/>
                <p:cNvGrpSpPr/>
                <p:nvPr/>
              </p:nvGrpSpPr>
              <p:grpSpPr>
                <a:xfrm>
                  <a:off x="1818382" y="2971595"/>
                  <a:ext cx="466728" cy="818636"/>
                  <a:chOff x="1818382" y="2942618"/>
                  <a:chExt cx="466728" cy="818636"/>
                </a:xfrm>
              </p:grpSpPr>
              <p:sp>
                <p:nvSpPr>
                  <p:cNvPr id="966" name="Google Shape;966;p5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5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5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69" name="Google Shape;969;p5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0" name="Google Shape;970;p5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971" name="Google Shape;971;p58"/>
            <p:cNvGrpSpPr/>
            <p:nvPr/>
          </p:nvGrpSpPr>
          <p:grpSpPr>
            <a:xfrm>
              <a:off x="8330194" y="-10"/>
              <a:ext cx="852241" cy="2641273"/>
              <a:chOff x="3961868" y="-891976"/>
              <a:chExt cx="905291" cy="2805686"/>
            </a:xfrm>
          </p:grpSpPr>
          <p:grpSp>
            <p:nvGrpSpPr>
              <p:cNvPr id="972" name="Google Shape;972;p58"/>
              <p:cNvGrpSpPr/>
              <p:nvPr/>
            </p:nvGrpSpPr>
            <p:grpSpPr>
              <a:xfrm>
                <a:off x="3961868" y="1008419"/>
                <a:ext cx="905291" cy="905291"/>
                <a:chOff x="764100" y="3623300"/>
                <a:chExt cx="1046700" cy="1046700"/>
              </a:xfrm>
            </p:grpSpPr>
            <p:sp>
              <p:nvSpPr>
                <p:cNvPr id="973" name="Google Shape;973;p58"/>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8"/>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58"/>
              <p:cNvGrpSpPr/>
              <p:nvPr/>
            </p:nvGrpSpPr>
            <p:grpSpPr>
              <a:xfrm>
                <a:off x="4155315" y="-891976"/>
                <a:ext cx="522826" cy="2613070"/>
                <a:chOff x="2447534" y="1219291"/>
                <a:chExt cx="478297" cy="2390513"/>
              </a:xfrm>
            </p:grpSpPr>
            <p:grpSp>
              <p:nvGrpSpPr>
                <p:cNvPr id="976" name="Google Shape;976;p58"/>
                <p:cNvGrpSpPr/>
                <p:nvPr/>
              </p:nvGrpSpPr>
              <p:grpSpPr>
                <a:xfrm>
                  <a:off x="2447534" y="1219291"/>
                  <a:ext cx="478297" cy="2390513"/>
                  <a:chOff x="2447534" y="1219291"/>
                  <a:chExt cx="478297" cy="2390513"/>
                </a:xfrm>
              </p:grpSpPr>
              <p:grpSp>
                <p:nvGrpSpPr>
                  <p:cNvPr id="977" name="Google Shape;977;p58"/>
                  <p:cNvGrpSpPr/>
                  <p:nvPr/>
                </p:nvGrpSpPr>
                <p:grpSpPr>
                  <a:xfrm>
                    <a:off x="2447534" y="2971595"/>
                    <a:ext cx="478297" cy="638209"/>
                    <a:chOff x="2447534" y="3081786"/>
                    <a:chExt cx="478297" cy="638209"/>
                  </a:xfrm>
                </p:grpSpPr>
                <p:sp>
                  <p:nvSpPr>
                    <p:cNvPr id="978" name="Google Shape;978;p5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5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5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81" name="Google Shape;981;p5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5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983" name="Google Shape;983;p5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984" name="Google Shape;984;p58"/>
            <p:cNvGrpSpPr/>
            <p:nvPr/>
          </p:nvGrpSpPr>
          <p:grpSpPr>
            <a:xfrm>
              <a:off x="7811773" y="-2"/>
              <a:ext cx="492189" cy="1837864"/>
              <a:chOff x="5194218" y="-536312"/>
              <a:chExt cx="522827" cy="1952267"/>
            </a:xfrm>
          </p:grpSpPr>
          <p:grpSp>
            <p:nvGrpSpPr>
              <p:cNvPr id="985" name="Google Shape;985;p58"/>
              <p:cNvGrpSpPr/>
              <p:nvPr/>
            </p:nvGrpSpPr>
            <p:grpSpPr>
              <a:xfrm>
                <a:off x="5194218" y="893129"/>
                <a:ext cx="522827" cy="522827"/>
                <a:chOff x="764100" y="3623300"/>
                <a:chExt cx="1046700" cy="1046700"/>
              </a:xfrm>
            </p:grpSpPr>
            <p:sp>
              <p:nvSpPr>
                <p:cNvPr id="986" name="Google Shape;986;p58"/>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8"/>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58"/>
              <p:cNvGrpSpPr/>
              <p:nvPr/>
            </p:nvGrpSpPr>
            <p:grpSpPr>
              <a:xfrm>
                <a:off x="5371921" y="-536312"/>
                <a:ext cx="182209" cy="1814066"/>
                <a:chOff x="3305183" y="1663032"/>
                <a:chExt cx="166690" cy="1659561"/>
              </a:xfrm>
            </p:grpSpPr>
            <p:grpSp>
              <p:nvGrpSpPr>
                <p:cNvPr id="989" name="Google Shape;989;p58"/>
                <p:cNvGrpSpPr/>
                <p:nvPr/>
              </p:nvGrpSpPr>
              <p:grpSpPr>
                <a:xfrm>
                  <a:off x="3305183" y="1663032"/>
                  <a:ext cx="166690" cy="1659561"/>
                  <a:chOff x="3305183" y="1663032"/>
                  <a:chExt cx="166690" cy="1659561"/>
                </a:xfrm>
              </p:grpSpPr>
              <p:grpSp>
                <p:nvGrpSpPr>
                  <p:cNvPr id="990" name="Google Shape;990;p58"/>
                  <p:cNvGrpSpPr/>
                  <p:nvPr/>
                </p:nvGrpSpPr>
                <p:grpSpPr>
                  <a:xfrm>
                    <a:off x="3305183" y="2971595"/>
                    <a:ext cx="166690" cy="350998"/>
                    <a:chOff x="3305183" y="3146560"/>
                    <a:chExt cx="166690" cy="350998"/>
                  </a:xfrm>
                </p:grpSpPr>
                <p:sp>
                  <p:nvSpPr>
                    <p:cNvPr id="991" name="Google Shape;991;p5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5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5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94" name="Google Shape;994;p5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5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996" name="Google Shape;996;p58"/>
            <p:cNvGrpSpPr/>
            <p:nvPr/>
          </p:nvGrpSpPr>
          <p:grpSpPr>
            <a:xfrm>
              <a:off x="8018879" y="-29"/>
              <a:ext cx="810166" cy="4470272"/>
              <a:chOff x="7824797" y="-1724181"/>
              <a:chExt cx="860597" cy="4748536"/>
            </a:xfrm>
          </p:grpSpPr>
          <p:grpSp>
            <p:nvGrpSpPr>
              <p:cNvPr id="997" name="Google Shape;997;p58"/>
              <p:cNvGrpSpPr/>
              <p:nvPr/>
            </p:nvGrpSpPr>
            <p:grpSpPr>
              <a:xfrm>
                <a:off x="7824797" y="1891931"/>
                <a:ext cx="860597" cy="1132425"/>
                <a:chOff x="764100" y="3623300"/>
                <a:chExt cx="1046700" cy="1046700"/>
              </a:xfrm>
            </p:grpSpPr>
            <p:sp>
              <p:nvSpPr>
                <p:cNvPr id="998" name="Google Shape;998;p58"/>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8"/>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58"/>
              <p:cNvGrpSpPr/>
              <p:nvPr/>
            </p:nvGrpSpPr>
            <p:grpSpPr>
              <a:xfrm>
                <a:off x="8100547" y="-1724181"/>
                <a:ext cx="300376" cy="4529867"/>
                <a:chOff x="3792712" y="-322375"/>
                <a:chExt cx="274793" cy="4144055"/>
              </a:xfrm>
            </p:grpSpPr>
            <p:grpSp>
              <p:nvGrpSpPr>
                <p:cNvPr id="1001" name="Google Shape;1001;p58"/>
                <p:cNvGrpSpPr/>
                <p:nvPr/>
              </p:nvGrpSpPr>
              <p:grpSpPr>
                <a:xfrm>
                  <a:off x="3792712" y="-322375"/>
                  <a:ext cx="274793" cy="4144055"/>
                  <a:chOff x="3792712" y="-322375"/>
                  <a:chExt cx="274793" cy="4144055"/>
                </a:xfrm>
              </p:grpSpPr>
              <p:grpSp>
                <p:nvGrpSpPr>
                  <p:cNvPr id="1002" name="Google Shape;1002;p58"/>
                  <p:cNvGrpSpPr/>
                  <p:nvPr/>
                </p:nvGrpSpPr>
                <p:grpSpPr>
                  <a:xfrm>
                    <a:off x="3792712" y="2971595"/>
                    <a:ext cx="274793" cy="850085"/>
                    <a:chOff x="3792712" y="2879468"/>
                    <a:chExt cx="274793" cy="850085"/>
                  </a:xfrm>
                </p:grpSpPr>
                <p:sp>
                  <p:nvSpPr>
                    <p:cNvPr id="1003" name="Google Shape;1003;p5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5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5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06" name="Google Shape;1006;p5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7" name="Google Shape;1007;p5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008" name="Google Shape;1008;p5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009" name="Google Shape;1009;p58"/>
            <p:cNvGrpSpPr/>
            <p:nvPr/>
          </p:nvGrpSpPr>
          <p:grpSpPr>
            <a:xfrm>
              <a:off x="7184797" y="-17"/>
              <a:ext cx="985363" cy="3905971"/>
              <a:chOff x="1192601" y="-1724180"/>
              <a:chExt cx="1046700" cy="4149108"/>
            </a:xfrm>
          </p:grpSpPr>
          <p:grpSp>
            <p:nvGrpSpPr>
              <p:cNvPr id="1010" name="Google Shape;1010;p58"/>
              <p:cNvGrpSpPr/>
              <p:nvPr/>
            </p:nvGrpSpPr>
            <p:grpSpPr>
              <a:xfrm>
                <a:off x="1192601" y="1378228"/>
                <a:ext cx="1046700" cy="1046700"/>
                <a:chOff x="764100" y="3623300"/>
                <a:chExt cx="1046700" cy="1046700"/>
              </a:xfrm>
            </p:grpSpPr>
            <p:sp>
              <p:nvSpPr>
                <p:cNvPr id="1011" name="Google Shape;1011;p58"/>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8"/>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58"/>
              <p:cNvGrpSpPr/>
              <p:nvPr/>
            </p:nvGrpSpPr>
            <p:grpSpPr>
              <a:xfrm>
                <a:off x="1417979" y="-1724180"/>
                <a:ext cx="580390" cy="3855366"/>
                <a:chOff x="522260" y="372820"/>
                <a:chExt cx="530958" cy="3527002"/>
              </a:xfrm>
            </p:grpSpPr>
            <p:grpSp>
              <p:nvGrpSpPr>
                <p:cNvPr id="1014" name="Google Shape;1014;p58"/>
                <p:cNvGrpSpPr/>
                <p:nvPr/>
              </p:nvGrpSpPr>
              <p:grpSpPr>
                <a:xfrm>
                  <a:off x="522260" y="372820"/>
                  <a:ext cx="530958" cy="3527002"/>
                  <a:chOff x="522260" y="372820"/>
                  <a:chExt cx="530958" cy="3527002"/>
                </a:xfrm>
              </p:grpSpPr>
              <p:grpSp>
                <p:nvGrpSpPr>
                  <p:cNvPr id="1015" name="Google Shape;1015;p58"/>
                  <p:cNvGrpSpPr/>
                  <p:nvPr/>
                </p:nvGrpSpPr>
                <p:grpSpPr>
                  <a:xfrm>
                    <a:off x="522260" y="2971595"/>
                    <a:ext cx="530958" cy="928227"/>
                    <a:chOff x="522260" y="2971595"/>
                    <a:chExt cx="530958" cy="928227"/>
                  </a:xfrm>
                </p:grpSpPr>
                <p:sp>
                  <p:nvSpPr>
                    <p:cNvPr id="1016" name="Google Shape;1016;p5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5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5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5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20" name="Google Shape;1020;p5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1" name="Google Shape;1021;p5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022" name="Google Shape;1022;p58"/>
            <p:cNvGrpSpPr/>
            <p:nvPr/>
          </p:nvGrpSpPr>
          <p:grpSpPr>
            <a:xfrm>
              <a:off x="6196930" y="7"/>
              <a:ext cx="985363" cy="2629685"/>
              <a:chOff x="6010934" y="1"/>
              <a:chExt cx="1046700" cy="2793377"/>
            </a:xfrm>
          </p:grpSpPr>
          <p:grpSp>
            <p:nvGrpSpPr>
              <p:cNvPr id="1023" name="Google Shape;1023;p58"/>
              <p:cNvGrpSpPr/>
              <p:nvPr/>
            </p:nvGrpSpPr>
            <p:grpSpPr>
              <a:xfrm>
                <a:off x="6010934" y="1746678"/>
                <a:ext cx="1046700" cy="1046700"/>
                <a:chOff x="764100" y="3623300"/>
                <a:chExt cx="1046700" cy="1046700"/>
              </a:xfrm>
            </p:grpSpPr>
            <p:sp>
              <p:nvSpPr>
                <p:cNvPr id="1024" name="Google Shape;1024;p58"/>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8"/>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58"/>
              <p:cNvGrpSpPr/>
              <p:nvPr/>
            </p:nvGrpSpPr>
            <p:grpSpPr>
              <a:xfrm>
                <a:off x="6308747" y="1"/>
                <a:ext cx="441786" cy="2571886"/>
                <a:chOff x="1121941" y="1609666"/>
                <a:chExt cx="404159" cy="2352837"/>
              </a:xfrm>
            </p:grpSpPr>
            <p:grpSp>
              <p:nvGrpSpPr>
                <p:cNvPr id="1027" name="Google Shape;1027;p58"/>
                <p:cNvGrpSpPr/>
                <p:nvPr/>
              </p:nvGrpSpPr>
              <p:grpSpPr>
                <a:xfrm>
                  <a:off x="1121941" y="1609666"/>
                  <a:ext cx="404159" cy="2352837"/>
                  <a:chOff x="1121941" y="1609666"/>
                  <a:chExt cx="404159" cy="2352837"/>
                </a:xfrm>
              </p:grpSpPr>
              <p:grpSp>
                <p:nvGrpSpPr>
                  <p:cNvPr id="1028" name="Google Shape;1028;p58"/>
                  <p:cNvGrpSpPr/>
                  <p:nvPr/>
                </p:nvGrpSpPr>
                <p:grpSpPr>
                  <a:xfrm>
                    <a:off x="1121941" y="2971595"/>
                    <a:ext cx="404159" cy="990908"/>
                    <a:chOff x="1121941" y="2969319"/>
                    <a:chExt cx="404159" cy="990908"/>
                  </a:xfrm>
                </p:grpSpPr>
                <p:sp>
                  <p:nvSpPr>
                    <p:cNvPr id="1029" name="Google Shape;1029;p5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5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1031;p5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5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33" name="Google Shape;1033;p58"/>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 name="Google Shape;1034;p5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035" name="Google Shape;1035;p5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036" name="Google Shape;1036;p5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037" name="Google Shape;1037;p5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038" name="Google Shape;1038;p58"/>
            <p:cNvGrpSpPr/>
            <p:nvPr/>
          </p:nvGrpSpPr>
          <p:grpSpPr>
            <a:xfrm>
              <a:off x="7192739" y="3730341"/>
              <a:ext cx="148551" cy="170121"/>
              <a:chOff x="3462796" y="2555878"/>
              <a:chExt cx="157798" cy="180711"/>
            </a:xfrm>
          </p:grpSpPr>
          <p:sp>
            <p:nvSpPr>
              <p:cNvPr id="1039" name="Google Shape;1039;p5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5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5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5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3" name="Google Shape;1043;p5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5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45" name="Google Shape;1045;p58"/>
          <p:cNvGrpSpPr/>
          <p:nvPr/>
        </p:nvGrpSpPr>
        <p:grpSpPr>
          <a:xfrm>
            <a:off x="278809" y="823842"/>
            <a:ext cx="288376" cy="330267"/>
            <a:chOff x="3462796" y="2555878"/>
            <a:chExt cx="157798" cy="180711"/>
          </a:xfrm>
        </p:grpSpPr>
        <p:sp>
          <p:nvSpPr>
            <p:cNvPr id="1046" name="Google Shape;1046;p5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5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5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5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5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5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052"/>
        <p:cNvGrpSpPr/>
        <p:nvPr/>
      </p:nvGrpSpPr>
      <p:grpSpPr>
        <a:xfrm>
          <a:off x="0" y="0"/>
          <a:ext cx="0" cy="0"/>
          <a:chOff x="0" y="0"/>
          <a:chExt cx="0" cy="0"/>
        </a:xfrm>
      </p:grpSpPr>
      <p:sp>
        <p:nvSpPr>
          <p:cNvPr id="1053" name="Google Shape;1053;p59"/>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054" name="Google Shape;1054;p59"/>
          <p:cNvSpPr txBox="1">
            <a:spLocks noGrp="1"/>
          </p:cNvSpPr>
          <p:nvPr>
            <p:ph type="body" idx="1"/>
          </p:nvPr>
        </p:nvSpPr>
        <p:spPr>
          <a:xfrm>
            <a:off x="702900" y="1430150"/>
            <a:ext cx="2644500" cy="3026100"/>
          </a:xfrm>
          <a:prstGeom prst="rect">
            <a:avLst/>
          </a:prstGeom>
        </p:spPr>
        <p:txBody>
          <a:bodyPr spcFirstLastPara="1" wrap="square" lIns="0" tIns="0" rIns="0" bIns="0" anchor="t" anchorCtr="0">
            <a:noAutofit/>
          </a:bodyPr>
          <a:lstStyle>
            <a:lvl1pPr marL="457200" lvl="0" indent="-355600">
              <a:spcBef>
                <a:spcPts val="0"/>
              </a:spcBef>
              <a:spcAft>
                <a:spcPts val="0"/>
              </a:spcAft>
              <a:buSzPts val="2000"/>
              <a:buChar char="⊹"/>
              <a:defRPr sz="2000"/>
            </a:lvl1pPr>
            <a:lvl2pPr marL="914400" lvl="1" indent="-355600">
              <a:spcBef>
                <a:spcPts val="800"/>
              </a:spcBef>
              <a:spcAft>
                <a:spcPts val="0"/>
              </a:spcAft>
              <a:buSzPts val="2000"/>
              <a:buChar char="×"/>
              <a:defRPr sz="2000"/>
            </a:lvl2pPr>
            <a:lvl3pPr marL="1371600" lvl="2" indent="-355600">
              <a:spcBef>
                <a:spcPts val="800"/>
              </a:spcBef>
              <a:spcAft>
                <a:spcPts val="0"/>
              </a:spcAft>
              <a:buSzPts val="2000"/>
              <a:buChar char="⬩"/>
              <a:defRPr sz="2000"/>
            </a:lvl3pPr>
            <a:lvl4pPr marL="1828800" lvl="3" indent="-355600">
              <a:spcBef>
                <a:spcPts val="800"/>
              </a:spcBef>
              <a:spcAft>
                <a:spcPts val="0"/>
              </a:spcAft>
              <a:buSzPts val="2000"/>
              <a:buChar char="●"/>
              <a:defRPr sz="2000"/>
            </a:lvl4pPr>
            <a:lvl5pPr marL="2286000" lvl="4" indent="-355600">
              <a:spcBef>
                <a:spcPts val="800"/>
              </a:spcBef>
              <a:spcAft>
                <a:spcPts val="0"/>
              </a:spcAft>
              <a:buSzPts val="2000"/>
              <a:buChar char="○"/>
              <a:defRPr sz="2000"/>
            </a:lvl5pPr>
            <a:lvl6pPr marL="2743200" lvl="5" indent="-355600">
              <a:spcBef>
                <a:spcPts val="800"/>
              </a:spcBef>
              <a:spcAft>
                <a:spcPts val="0"/>
              </a:spcAft>
              <a:buSzPts val="2000"/>
              <a:buChar char="■"/>
              <a:defRPr sz="2000"/>
            </a:lvl6pPr>
            <a:lvl7pPr marL="3200400" lvl="6" indent="-355600">
              <a:spcBef>
                <a:spcPts val="800"/>
              </a:spcBef>
              <a:spcAft>
                <a:spcPts val="0"/>
              </a:spcAft>
              <a:buSzPts val="2000"/>
              <a:buChar char="●"/>
              <a:defRPr sz="2000"/>
            </a:lvl7pPr>
            <a:lvl8pPr marL="3657600" lvl="7" indent="-355600">
              <a:spcBef>
                <a:spcPts val="800"/>
              </a:spcBef>
              <a:spcAft>
                <a:spcPts val="0"/>
              </a:spcAft>
              <a:buSzPts val="2000"/>
              <a:buChar char="○"/>
              <a:defRPr sz="2000"/>
            </a:lvl8pPr>
            <a:lvl9pPr marL="4114800" lvl="8" indent="-355600">
              <a:spcBef>
                <a:spcPts val="800"/>
              </a:spcBef>
              <a:spcAft>
                <a:spcPts val="800"/>
              </a:spcAft>
              <a:buSzPts val="2000"/>
              <a:buChar char="■"/>
              <a:defRPr sz="2000"/>
            </a:lvl9pPr>
          </a:lstStyle>
          <a:p>
            <a:endParaRPr/>
          </a:p>
        </p:txBody>
      </p:sp>
      <p:sp>
        <p:nvSpPr>
          <p:cNvPr id="1055" name="Google Shape;1055;p59"/>
          <p:cNvSpPr txBox="1">
            <a:spLocks noGrp="1"/>
          </p:cNvSpPr>
          <p:nvPr>
            <p:ph type="body" idx="2"/>
          </p:nvPr>
        </p:nvSpPr>
        <p:spPr>
          <a:xfrm>
            <a:off x="3718448" y="1430150"/>
            <a:ext cx="2644500" cy="3026100"/>
          </a:xfrm>
          <a:prstGeom prst="rect">
            <a:avLst/>
          </a:prstGeom>
        </p:spPr>
        <p:txBody>
          <a:bodyPr spcFirstLastPara="1" wrap="square" lIns="0" tIns="0" rIns="0" bIns="0" anchor="t" anchorCtr="0">
            <a:noAutofit/>
          </a:bodyPr>
          <a:lstStyle>
            <a:lvl1pPr marL="457200" lvl="0" indent="-355600">
              <a:spcBef>
                <a:spcPts val="0"/>
              </a:spcBef>
              <a:spcAft>
                <a:spcPts val="0"/>
              </a:spcAft>
              <a:buSzPts val="2000"/>
              <a:buChar char="⊹"/>
              <a:defRPr sz="2000"/>
            </a:lvl1pPr>
            <a:lvl2pPr marL="914400" lvl="1" indent="-355600">
              <a:spcBef>
                <a:spcPts val="800"/>
              </a:spcBef>
              <a:spcAft>
                <a:spcPts val="0"/>
              </a:spcAft>
              <a:buSzPts val="2000"/>
              <a:buChar char="×"/>
              <a:defRPr sz="2000"/>
            </a:lvl2pPr>
            <a:lvl3pPr marL="1371600" lvl="2" indent="-355600">
              <a:spcBef>
                <a:spcPts val="800"/>
              </a:spcBef>
              <a:spcAft>
                <a:spcPts val="0"/>
              </a:spcAft>
              <a:buSzPts val="2000"/>
              <a:buChar char="⬩"/>
              <a:defRPr sz="2000"/>
            </a:lvl3pPr>
            <a:lvl4pPr marL="1828800" lvl="3" indent="-355600">
              <a:spcBef>
                <a:spcPts val="800"/>
              </a:spcBef>
              <a:spcAft>
                <a:spcPts val="0"/>
              </a:spcAft>
              <a:buSzPts val="2000"/>
              <a:buChar char="●"/>
              <a:defRPr sz="2000"/>
            </a:lvl4pPr>
            <a:lvl5pPr marL="2286000" lvl="4" indent="-355600">
              <a:spcBef>
                <a:spcPts val="800"/>
              </a:spcBef>
              <a:spcAft>
                <a:spcPts val="0"/>
              </a:spcAft>
              <a:buSzPts val="2000"/>
              <a:buChar char="○"/>
              <a:defRPr sz="2000"/>
            </a:lvl5pPr>
            <a:lvl6pPr marL="2743200" lvl="5" indent="-355600">
              <a:spcBef>
                <a:spcPts val="800"/>
              </a:spcBef>
              <a:spcAft>
                <a:spcPts val="0"/>
              </a:spcAft>
              <a:buSzPts val="2000"/>
              <a:buChar char="■"/>
              <a:defRPr sz="2000"/>
            </a:lvl6pPr>
            <a:lvl7pPr marL="3200400" lvl="6" indent="-355600">
              <a:spcBef>
                <a:spcPts val="800"/>
              </a:spcBef>
              <a:spcAft>
                <a:spcPts val="0"/>
              </a:spcAft>
              <a:buSzPts val="2000"/>
              <a:buChar char="●"/>
              <a:defRPr sz="2000"/>
            </a:lvl7pPr>
            <a:lvl8pPr marL="3657600" lvl="7" indent="-355600">
              <a:spcBef>
                <a:spcPts val="800"/>
              </a:spcBef>
              <a:spcAft>
                <a:spcPts val="0"/>
              </a:spcAft>
              <a:buSzPts val="2000"/>
              <a:buChar char="○"/>
              <a:defRPr sz="2000"/>
            </a:lvl8pPr>
            <a:lvl9pPr marL="4114800" lvl="8" indent="-355600">
              <a:spcBef>
                <a:spcPts val="800"/>
              </a:spcBef>
              <a:spcAft>
                <a:spcPts val="800"/>
              </a:spcAft>
              <a:buSzPts val="2000"/>
              <a:buChar char="■"/>
              <a:defRPr sz="2000"/>
            </a:lvl9pPr>
          </a:lstStyle>
          <a:p>
            <a:endParaRPr/>
          </a:p>
        </p:txBody>
      </p:sp>
      <p:sp>
        <p:nvSpPr>
          <p:cNvPr id="1056" name="Google Shape;1056;p5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057" name="Google Shape;1057;p59"/>
          <p:cNvGrpSpPr/>
          <p:nvPr/>
        </p:nvGrpSpPr>
        <p:grpSpPr>
          <a:xfrm>
            <a:off x="278809" y="823842"/>
            <a:ext cx="288376" cy="330267"/>
            <a:chOff x="3462796" y="2555878"/>
            <a:chExt cx="157798" cy="180711"/>
          </a:xfrm>
        </p:grpSpPr>
        <p:sp>
          <p:nvSpPr>
            <p:cNvPr id="1058" name="Google Shape;1058;p5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5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5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5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5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5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64" name="Google Shape;1064;p59"/>
          <p:cNvGrpSpPr/>
          <p:nvPr/>
        </p:nvGrpSpPr>
        <p:grpSpPr>
          <a:xfrm>
            <a:off x="6196930" y="-29"/>
            <a:ext cx="2985505" cy="4610466"/>
            <a:chOff x="6196930" y="-29"/>
            <a:chExt cx="2985505" cy="4610466"/>
          </a:xfrm>
        </p:grpSpPr>
        <p:grpSp>
          <p:nvGrpSpPr>
            <p:cNvPr id="1065" name="Google Shape;1065;p59"/>
            <p:cNvGrpSpPr/>
            <p:nvPr/>
          </p:nvGrpSpPr>
          <p:grpSpPr>
            <a:xfrm>
              <a:off x="7737776" y="-17"/>
              <a:ext cx="448629" cy="4610455"/>
              <a:chOff x="6798998" y="-1296139"/>
              <a:chExt cx="476555" cy="4897445"/>
            </a:xfrm>
          </p:grpSpPr>
          <p:sp>
            <p:nvSpPr>
              <p:cNvPr id="1066" name="Google Shape;1066;p59"/>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59"/>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 name="Google Shape;1068;p59"/>
            <p:cNvGrpSpPr/>
            <p:nvPr/>
          </p:nvGrpSpPr>
          <p:grpSpPr>
            <a:xfrm>
              <a:off x="8636876" y="46"/>
              <a:ext cx="382387" cy="1450044"/>
              <a:chOff x="5578966" y="2422197"/>
              <a:chExt cx="406190" cy="1540306"/>
            </a:xfrm>
          </p:grpSpPr>
          <p:sp>
            <p:nvSpPr>
              <p:cNvPr id="1069" name="Google Shape;1069;p59"/>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0" name="Google Shape;1070;p59"/>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 name="Google Shape;1071;p59"/>
            <p:cNvGrpSpPr/>
            <p:nvPr/>
          </p:nvGrpSpPr>
          <p:grpSpPr>
            <a:xfrm>
              <a:off x="8035385" y="23"/>
              <a:ext cx="439174" cy="2683136"/>
              <a:chOff x="6176324" y="940075"/>
              <a:chExt cx="466512" cy="2850155"/>
            </a:xfrm>
          </p:grpSpPr>
          <p:sp>
            <p:nvSpPr>
              <p:cNvPr id="1072" name="Google Shape;1072;p59"/>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3" name="Google Shape;1073;p59"/>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9"/>
            <p:cNvGrpSpPr/>
            <p:nvPr/>
          </p:nvGrpSpPr>
          <p:grpSpPr>
            <a:xfrm>
              <a:off x="6363022" y="42"/>
              <a:ext cx="160482" cy="1242299"/>
              <a:chOff x="7576714" y="2009363"/>
              <a:chExt cx="170472" cy="1319629"/>
            </a:xfrm>
          </p:grpSpPr>
          <p:sp>
            <p:nvSpPr>
              <p:cNvPr id="1075" name="Google Shape;1075;p59"/>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6" name="Google Shape;1076;p59"/>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59"/>
            <p:cNvGrpSpPr/>
            <p:nvPr/>
          </p:nvGrpSpPr>
          <p:grpSpPr>
            <a:xfrm>
              <a:off x="6999976" y="11"/>
              <a:ext cx="271476" cy="3307837"/>
              <a:chOff x="7883572" y="308161"/>
              <a:chExt cx="288375" cy="3513742"/>
            </a:xfrm>
          </p:grpSpPr>
          <p:sp>
            <p:nvSpPr>
              <p:cNvPr id="1078" name="Google Shape;1078;p59"/>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59"/>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59"/>
            <p:cNvGrpSpPr/>
            <p:nvPr/>
          </p:nvGrpSpPr>
          <p:grpSpPr>
            <a:xfrm>
              <a:off x="6827964" y="636458"/>
              <a:ext cx="230791" cy="243118"/>
              <a:chOff x="3770248" y="2527300"/>
              <a:chExt cx="180404" cy="190055"/>
            </a:xfrm>
          </p:grpSpPr>
          <p:sp>
            <p:nvSpPr>
              <p:cNvPr id="1081" name="Google Shape;1081;p5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5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5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5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85" name="Google Shape;1085;p59"/>
            <p:cNvGrpSpPr/>
            <p:nvPr/>
          </p:nvGrpSpPr>
          <p:grpSpPr>
            <a:xfrm>
              <a:off x="8763367" y="2641902"/>
              <a:ext cx="230809" cy="243156"/>
              <a:chOff x="3770248" y="2527300"/>
              <a:chExt cx="180404" cy="190055"/>
            </a:xfrm>
          </p:grpSpPr>
          <p:sp>
            <p:nvSpPr>
              <p:cNvPr id="1086" name="Google Shape;1086;p5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7" name="Google Shape;1087;p5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8" name="Google Shape;1088;p5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5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90" name="Google Shape;1090;p59"/>
            <p:cNvGrpSpPr/>
            <p:nvPr/>
          </p:nvGrpSpPr>
          <p:grpSpPr>
            <a:xfrm rot="5400000">
              <a:off x="8655427" y="4253521"/>
              <a:ext cx="201871" cy="231166"/>
              <a:chOff x="3462796" y="2555878"/>
              <a:chExt cx="157798" cy="180711"/>
            </a:xfrm>
          </p:grpSpPr>
          <p:sp>
            <p:nvSpPr>
              <p:cNvPr id="1091" name="Google Shape;1091;p5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2" name="Google Shape;1092;p5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5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5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5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6" name="Google Shape;1096;p5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97" name="Google Shape;1097;p59"/>
            <p:cNvGrpSpPr/>
            <p:nvPr/>
          </p:nvGrpSpPr>
          <p:grpSpPr>
            <a:xfrm rot="-2700000">
              <a:off x="7375305" y="1863439"/>
              <a:ext cx="169840" cy="178926"/>
              <a:chOff x="3770248" y="2527300"/>
              <a:chExt cx="180404" cy="190055"/>
            </a:xfrm>
          </p:grpSpPr>
          <p:sp>
            <p:nvSpPr>
              <p:cNvPr id="1098" name="Google Shape;1098;p59"/>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9" name="Google Shape;1099;p59"/>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0" name="Google Shape;1100;p59"/>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1" name="Google Shape;1101;p59"/>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02" name="Google Shape;1102;p59"/>
            <p:cNvGrpSpPr/>
            <p:nvPr/>
          </p:nvGrpSpPr>
          <p:grpSpPr>
            <a:xfrm>
              <a:off x="6800134" y="23"/>
              <a:ext cx="985363" cy="1665685"/>
              <a:chOff x="2484475" y="1329455"/>
              <a:chExt cx="1046700" cy="1769370"/>
            </a:xfrm>
          </p:grpSpPr>
          <p:sp>
            <p:nvSpPr>
              <p:cNvPr id="1103" name="Google Shape;1103;p59"/>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9"/>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59"/>
              <p:cNvGrpSpPr/>
              <p:nvPr/>
            </p:nvGrpSpPr>
            <p:grpSpPr>
              <a:xfrm>
                <a:off x="2769703" y="1329455"/>
                <a:ext cx="510180" cy="1483501"/>
                <a:chOff x="1818382" y="2433081"/>
                <a:chExt cx="466728" cy="1357150"/>
              </a:xfrm>
            </p:grpSpPr>
            <p:grpSp>
              <p:nvGrpSpPr>
                <p:cNvPr id="1106" name="Google Shape;1106;p59"/>
                <p:cNvGrpSpPr/>
                <p:nvPr/>
              </p:nvGrpSpPr>
              <p:grpSpPr>
                <a:xfrm>
                  <a:off x="1818382" y="2971595"/>
                  <a:ext cx="466728" cy="818636"/>
                  <a:chOff x="1818382" y="2942618"/>
                  <a:chExt cx="466728" cy="818636"/>
                </a:xfrm>
              </p:grpSpPr>
              <p:sp>
                <p:nvSpPr>
                  <p:cNvPr id="1107" name="Google Shape;1107;p59"/>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59"/>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59"/>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10" name="Google Shape;1110;p59"/>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59"/>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112" name="Google Shape;1112;p59"/>
            <p:cNvGrpSpPr/>
            <p:nvPr/>
          </p:nvGrpSpPr>
          <p:grpSpPr>
            <a:xfrm>
              <a:off x="8330194" y="-10"/>
              <a:ext cx="852241" cy="2641273"/>
              <a:chOff x="3961868" y="-891976"/>
              <a:chExt cx="905291" cy="2805686"/>
            </a:xfrm>
          </p:grpSpPr>
          <p:grpSp>
            <p:nvGrpSpPr>
              <p:cNvPr id="1113" name="Google Shape;1113;p59"/>
              <p:cNvGrpSpPr/>
              <p:nvPr/>
            </p:nvGrpSpPr>
            <p:grpSpPr>
              <a:xfrm>
                <a:off x="3961868" y="1008419"/>
                <a:ext cx="905291" cy="905291"/>
                <a:chOff x="764100" y="3623300"/>
                <a:chExt cx="1046700" cy="1046700"/>
              </a:xfrm>
            </p:grpSpPr>
            <p:sp>
              <p:nvSpPr>
                <p:cNvPr id="1114" name="Google Shape;1114;p59"/>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9"/>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59"/>
              <p:cNvGrpSpPr/>
              <p:nvPr/>
            </p:nvGrpSpPr>
            <p:grpSpPr>
              <a:xfrm>
                <a:off x="4155315" y="-891976"/>
                <a:ext cx="522826" cy="2613070"/>
                <a:chOff x="2447534" y="1219291"/>
                <a:chExt cx="478297" cy="2390513"/>
              </a:xfrm>
            </p:grpSpPr>
            <p:grpSp>
              <p:nvGrpSpPr>
                <p:cNvPr id="1117" name="Google Shape;1117;p59"/>
                <p:cNvGrpSpPr/>
                <p:nvPr/>
              </p:nvGrpSpPr>
              <p:grpSpPr>
                <a:xfrm>
                  <a:off x="2447534" y="1219291"/>
                  <a:ext cx="478297" cy="2390513"/>
                  <a:chOff x="2447534" y="1219291"/>
                  <a:chExt cx="478297" cy="2390513"/>
                </a:xfrm>
              </p:grpSpPr>
              <p:grpSp>
                <p:nvGrpSpPr>
                  <p:cNvPr id="1118" name="Google Shape;1118;p59"/>
                  <p:cNvGrpSpPr/>
                  <p:nvPr/>
                </p:nvGrpSpPr>
                <p:grpSpPr>
                  <a:xfrm>
                    <a:off x="2447534" y="2971595"/>
                    <a:ext cx="478297" cy="638209"/>
                    <a:chOff x="2447534" y="3081786"/>
                    <a:chExt cx="478297" cy="638209"/>
                  </a:xfrm>
                </p:grpSpPr>
                <p:sp>
                  <p:nvSpPr>
                    <p:cNvPr id="1119" name="Google Shape;1119;p59"/>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59"/>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59"/>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22" name="Google Shape;1122;p59"/>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59"/>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124" name="Google Shape;1124;p59"/>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125" name="Google Shape;1125;p59"/>
            <p:cNvGrpSpPr/>
            <p:nvPr/>
          </p:nvGrpSpPr>
          <p:grpSpPr>
            <a:xfrm>
              <a:off x="7811773" y="-2"/>
              <a:ext cx="492189" cy="1837864"/>
              <a:chOff x="5194218" y="-536312"/>
              <a:chExt cx="522827" cy="1952267"/>
            </a:xfrm>
          </p:grpSpPr>
          <p:grpSp>
            <p:nvGrpSpPr>
              <p:cNvPr id="1126" name="Google Shape;1126;p59"/>
              <p:cNvGrpSpPr/>
              <p:nvPr/>
            </p:nvGrpSpPr>
            <p:grpSpPr>
              <a:xfrm>
                <a:off x="5194218" y="893129"/>
                <a:ext cx="522827" cy="522827"/>
                <a:chOff x="764100" y="3623300"/>
                <a:chExt cx="1046700" cy="1046700"/>
              </a:xfrm>
            </p:grpSpPr>
            <p:sp>
              <p:nvSpPr>
                <p:cNvPr id="1127" name="Google Shape;1127;p59"/>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9"/>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59"/>
              <p:cNvGrpSpPr/>
              <p:nvPr/>
            </p:nvGrpSpPr>
            <p:grpSpPr>
              <a:xfrm>
                <a:off x="5371921" y="-536312"/>
                <a:ext cx="182209" cy="1814066"/>
                <a:chOff x="3305183" y="1663032"/>
                <a:chExt cx="166690" cy="1659561"/>
              </a:xfrm>
            </p:grpSpPr>
            <p:grpSp>
              <p:nvGrpSpPr>
                <p:cNvPr id="1130" name="Google Shape;1130;p59"/>
                <p:cNvGrpSpPr/>
                <p:nvPr/>
              </p:nvGrpSpPr>
              <p:grpSpPr>
                <a:xfrm>
                  <a:off x="3305183" y="1663032"/>
                  <a:ext cx="166690" cy="1659561"/>
                  <a:chOff x="3305183" y="1663032"/>
                  <a:chExt cx="166690" cy="1659561"/>
                </a:xfrm>
              </p:grpSpPr>
              <p:grpSp>
                <p:nvGrpSpPr>
                  <p:cNvPr id="1131" name="Google Shape;1131;p59"/>
                  <p:cNvGrpSpPr/>
                  <p:nvPr/>
                </p:nvGrpSpPr>
                <p:grpSpPr>
                  <a:xfrm>
                    <a:off x="3305183" y="2971595"/>
                    <a:ext cx="166690" cy="350998"/>
                    <a:chOff x="3305183" y="3146560"/>
                    <a:chExt cx="166690" cy="350998"/>
                  </a:xfrm>
                </p:grpSpPr>
                <p:sp>
                  <p:nvSpPr>
                    <p:cNvPr id="1132" name="Google Shape;1132;p59"/>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59"/>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59"/>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35" name="Google Shape;1135;p59"/>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6" name="Google Shape;1136;p59"/>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137" name="Google Shape;1137;p59"/>
            <p:cNvGrpSpPr/>
            <p:nvPr/>
          </p:nvGrpSpPr>
          <p:grpSpPr>
            <a:xfrm>
              <a:off x="8018879" y="-29"/>
              <a:ext cx="810166" cy="4470272"/>
              <a:chOff x="7824797" y="-1724181"/>
              <a:chExt cx="860597" cy="4748536"/>
            </a:xfrm>
          </p:grpSpPr>
          <p:grpSp>
            <p:nvGrpSpPr>
              <p:cNvPr id="1138" name="Google Shape;1138;p59"/>
              <p:cNvGrpSpPr/>
              <p:nvPr/>
            </p:nvGrpSpPr>
            <p:grpSpPr>
              <a:xfrm>
                <a:off x="7824797" y="1891931"/>
                <a:ext cx="860597" cy="1132425"/>
                <a:chOff x="764100" y="3623300"/>
                <a:chExt cx="1046700" cy="1046700"/>
              </a:xfrm>
            </p:grpSpPr>
            <p:sp>
              <p:nvSpPr>
                <p:cNvPr id="1139" name="Google Shape;1139;p59"/>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9"/>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59"/>
              <p:cNvGrpSpPr/>
              <p:nvPr/>
            </p:nvGrpSpPr>
            <p:grpSpPr>
              <a:xfrm>
                <a:off x="8100547" y="-1724181"/>
                <a:ext cx="300376" cy="4529867"/>
                <a:chOff x="3792712" y="-322375"/>
                <a:chExt cx="274793" cy="4144055"/>
              </a:xfrm>
            </p:grpSpPr>
            <p:grpSp>
              <p:nvGrpSpPr>
                <p:cNvPr id="1142" name="Google Shape;1142;p59"/>
                <p:cNvGrpSpPr/>
                <p:nvPr/>
              </p:nvGrpSpPr>
              <p:grpSpPr>
                <a:xfrm>
                  <a:off x="3792712" y="-322375"/>
                  <a:ext cx="274793" cy="4144055"/>
                  <a:chOff x="3792712" y="-322375"/>
                  <a:chExt cx="274793" cy="4144055"/>
                </a:xfrm>
              </p:grpSpPr>
              <p:grpSp>
                <p:nvGrpSpPr>
                  <p:cNvPr id="1143" name="Google Shape;1143;p59"/>
                  <p:cNvGrpSpPr/>
                  <p:nvPr/>
                </p:nvGrpSpPr>
                <p:grpSpPr>
                  <a:xfrm>
                    <a:off x="3792712" y="2971595"/>
                    <a:ext cx="274793" cy="850085"/>
                    <a:chOff x="3792712" y="2879468"/>
                    <a:chExt cx="274793" cy="850085"/>
                  </a:xfrm>
                </p:grpSpPr>
                <p:sp>
                  <p:nvSpPr>
                    <p:cNvPr id="1144" name="Google Shape;1144;p59"/>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59"/>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59"/>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7" name="Google Shape;1147;p59"/>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8" name="Google Shape;1148;p59"/>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149" name="Google Shape;1149;p59"/>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150" name="Google Shape;1150;p59"/>
            <p:cNvGrpSpPr/>
            <p:nvPr/>
          </p:nvGrpSpPr>
          <p:grpSpPr>
            <a:xfrm>
              <a:off x="7184797" y="-17"/>
              <a:ext cx="985363" cy="3905971"/>
              <a:chOff x="1192601" y="-1724180"/>
              <a:chExt cx="1046700" cy="4149108"/>
            </a:xfrm>
          </p:grpSpPr>
          <p:grpSp>
            <p:nvGrpSpPr>
              <p:cNvPr id="1151" name="Google Shape;1151;p59"/>
              <p:cNvGrpSpPr/>
              <p:nvPr/>
            </p:nvGrpSpPr>
            <p:grpSpPr>
              <a:xfrm>
                <a:off x="1192601" y="1378228"/>
                <a:ext cx="1046700" cy="1046700"/>
                <a:chOff x="764100" y="3623300"/>
                <a:chExt cx="1046700" cy="1046700"/>
              </a:xfrm>
            </p:grpSpPr>
            <p:sp>
              <p:nvSpPr>
                <p:cNvPr id="1152" name="Google Shape;1152;p59"/>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9"/>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4" name="Google Shape;1154;p59"/>
              <p:cNvGrpSpPr/>
              <p:nvPr/>
            </p:nvGrpSpPr>
            <p:grpSpPr>
              <a:xfrm>
                <a:off x="1417979" y="-1724180"/>
                <a:ext cx="580390" cy="3855366"/>
                <a:chOff x="522260" y="372820"/>
                <a:chExt cx="530958" cy="3527002"/>
              </a:xfrm>
            </p:grpSpPr>
            <p:grpSp>
              <p:nvGrpSpPr>
                <p:cNvPr id="1155" name="Google Shape;1155;p59"/>
                <p:cNvGrpSpPr/>
                <p:nvPr/>
              </p:nvGrpSpPr>
              <p:grpSpPr>
                <a:xfrm>
                  <a:off x="522260" y="372820"/>
                  <a:ext cx="530958" cy="3527002"/>
                  <a:chOff x="522260" y="372820"/>
                  <a:chExt cx="530958" cy="3527002"/>
                </a:xfrm>
              </p:grpSpPr>
              <p:grpSp>
                <p:nvGrpSpPr>
                  <p:cNvPr id="1156" name="Google Shape;1156;p59"/>
                  <p:cNvGrpSpPr/>
                  <p:nvPr/>
                </p:nvGrpSpPr>
                <p:grpSpPr>
                  <a:xfrm>
                    <a:off x="522260" y="2971595"/>
                    <a:ext cx="530958" cy="928227"/>
                    <a:chOff x="522260" y="2971595"/>
                    <a:chExt cx="530958" cy="928227"/>
                  </a:xfrm>
                </p:grpSpPr>
                <p:sp>
                  <p:nvSpPr>
                    <p:cNvPr id="1157" name="Google Shape;1157;p59"/>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59"/>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59"/>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59"/>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61" name="Google Shape;1161;p59"/>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59"/>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163" name="Google Shape;1163;p59"/>
            <p:cNvGrpSpPr/>
            <p:nvPr/>
          </p:nvGrpSpPr>
          <p:grpSpPr>
            <a:xfrm>
              <a:off x="6196930" y="7"/>
              <a:ext cx="985363" cy="2629685"/>
              <a:chOff x="6010934" y="1"/>
              <a:chExt cx="1046700" cy="2793377"/>
            </a:xfrm>
          </p:grpSpPr>
          <p:grpSp>
            <p:nvGrpSpPr>
              <p:cNvPr id="1164" name="Google Shape;1164;p59"/>
              <p:cNvGrpSpPr/>
              <p:nvPr/>
            </p:nvGrpSpPr>
            <p:grpSpPr>
              <a:xfrm>
                <a:off x="6010934" y="1746678"/>
                <a:ext cx="1046700" cy="1046700"/>
                <a:chOff x="764100" y="3623300"/>
                <a:chExt cx="1046700" cy="1046700"/>
              </a:xfrm>
            </p:grpSpPr>
            <p:sp>
              <p:nvSpPr>
                <p:cNvPr id="1165" name="Google Shape;1165;p59"/>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9"/>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59"/>
              <p:cNvGrpSpPr/>
              <p:nvPr/>
            </p:nvGrpSpPr>
            <p:grpSpPr>
              <a:xfrm>
                <a:off x="6308747" y="1"/>
                <a:ext cx="441786" cy="2571886"/>
                <a:chOff x="1121941" y="1609666"/>
                <a:chExt cx="404159" cy="2352837"/>
              </a:xfrm>
            </p:grpSpPr>
            <p:grpSp>
              <p:nvGrpSpPr>
                <p:cNvPr id="1168" name="Google Shape;1168;p59"/>
                <p:cNvGrpSpPr/>
                <p:nvPr/>
              </p:nvGrpSpPr>
              <p:grpSpPr>
                <a:xfrm>
                  <a:off x="1121941" y="1609666"/>
                  <a:ext cx="404159" cy="2352837"/>
                  <a:chOff x="1121941" y="1609666"/>
                  <a:chExt cx="404159" cy="2352837"/>
                </a:xfrm>
              </p:grpSpPr>
              <p:grpSp>
                <p:nvGrpSpPr>
                  <p:cNvPr id="1169" name="Google Shape;1169;p59"/>
                  <p:cNvGrpSpPr/>
                  <p:nvPr/>
                </p:nvGrpSpPr>
                <p:grpSpPr>
                  <a:xfrm>
                    <a:off x="1121941" y="2971595"/>
                    <a:ext cx="404159" cy="990908"/>
                    <a:chOff x="1121941" y="2969319"/>
                    <a:chExt cx="404159" cy="990908"/>
                  </a:xfrm>
                </p:grpSpPr>
                <p:sp>
                  <p:nvSpPr>
                    <p:cNvPr id="1170" name="Google Shape;1170;p59"/>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59"/>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59"/>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59"/>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4" name="Google Shape;1174;p59"/>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 name="Google Shape;1175;p59"/>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176" name="Google Shape;1176;p59"/>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177" name="Google Shape;1177;p59"/>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178" name="Google Shape;1178;p59"/>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179" name="Google Shape;1179;p59"/>
            <p:cNvGrpSpPr/>
            <p:nvPr/>
          </p:nvGrpSpPr>
          <p:grpSpPr>
            <a:xfrm>
              <a:off x="7192739" y="3730341"/>
              <a:ext cx="148551" cy="170121"/>
              <a:chOff x="3462796" y="2555878"/>
              <a:chExt cx="157798" cy="180711"/>
            </a:xfrm>
          </p:grpSpPr>
          <p:sp>
            <p:nvSpPr>
              <p:cNvPr id="1180" name="Google Shape;1180;p59"/>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59"/>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59"/>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59"/>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59"/>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59"/>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86"/>
        <p:cNvGrpSpPr/>
        <p:nvPr/>
      </p:nvGrpSpPr>
      <p:grpSpPr>
        <a:xfrm>
          <a:off x="0" y="0"/>
          <a:ext cx="0" cy="0"/>
          <a:chOff x="0" y="0"/>
          <a:chExt cx="0" cy="0"/>
        </a:xfrm>
      </p:grpSpPr>
      <p:sp>
        <p:nvSpPr>
          <p:cNvPr id="1187" name="Google Shape;1187;p60"/>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188" name="Google Shape;1188;p60"/>
          <p:cNvSpPr txBox="1">
            <a:spLocks noGrp="1"/>
          </p:cNvSpPr>
          <p:nvPr>
            <p:ph type="body" idx="1"/>
          </p:nvPr>
        </p:nvSpPr>
        <p:spPr>
          <a:xfrm>
            <a:off x="702900" y="1430150"/>
            <a:ext cx="1964400" cy="32565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800"/>
              </a:spcBef>
              <a:spcAft>
                <a:spcPts val="0"/>
              </a:spcAft>
              <a:buSzPts val="1800"/>
              <a:buChar char="×"/>
              <a:defRPr sz="1800"/>
            </a:lvl2pPr>
            <a:lvl3pPr marL="1371600" lvl="2" indent="-342900">
              <a:spcBef>
                <a:spcPts val="800"/>
              </a:spcBef>
              <a:spcAft>
                <a:spcPts val="0"/>
              </a:spcAft>
              <a:buSzPts val="1800"/>
              <a:buChar char="⬩"/>
              <a:defRPr sz="1800"/>
            </a:lvl3pPr>
            <a:lvl4pPr marL="1828800" lvl="3" indent="-342900">
              <a:spcBef>
                <a:spcPts val="800"/>
              </a:spcBef>
              <a:spcAft>
                <a:spcPts val="0"/>
              </a:spcAft>
              <a:buSzPts val="1800"/>
              <a:buChar char="●"/>
              <a:defRPr sz="1800"/>
            </a:lvl4pPr>
            <a:lvl5pPr marL="2286000" lvl="4" indent="-342900">
              <a:spcBef>
                <a:spcPts val="800"/>
              </a:spcBef>
              <a:spcAft>
                <a:spcPts val="0"/>
              </a:spcAft>
              <a:buSzPts val="1800"/>
              <a:buChar char="○"/>
              <a:defRPr sz="1800"/>
            </a:lvl5pPr>
            <a:lvl6pPr marL="2743200" lvl="5" indent="-342900">
              <a:spcBef>
                <a:spcPts val="800"/>
              </a:spcBef>
              <a:spcAft>
                <a:spcPts val="0"/>
              </a:spcAft>
              <a:buSzPts val="1800"/>
              <a:buChar char="■"/>
              <a:defRPr sz="1800"/>
            </a:lvl6pPr>
            <a:lvl7pPr marL="3200400" lvl="6" indent="-342900">
              <a:spcBef>
                <a:spcPts val="800"/>
              </a:spcBef>
              <a:spcAft>
                <a:spcPts val="0"/>
              </a:spcAft>
              <a:buSzPts val="1800"/>
              <a:buChar char="●"/>
              <a:defRPr sz="1800"/>
            </a:lvl7pPr>
            <a:lvl8pPr marL="3657600" lvl="7" indent="-342900">
              <a:spcBef>
                <a:spcPts val="800"/>
              </a:spcBef>
              <a:spcAft>
                <a:spcPts val="0"/>
              </a:spcAft>
              <a:buSzPts val="1800"/>
              <a:buChar char="○"/>
              <a:defRPr sz="1800"/>
            </a:lvl8pPr>
            <a:lvl9pPr marL="4114800" lvl="8" indent="-342900">
              <a:spcBef>
                <a:spcPts val="800"/>
              </a:spcBef>
              <a:spcAft>
                <a:spcPts val="800"/>
              </a:spcAft>
              <a:buSzPts val="1800"/>
              <a:buChar char="■"/>
              <a:defRPr sz="1800"/>
            </a:lvl9pPr>
          </a:lstStyle>
          <a:p>
            <a:endParaRPr/>
          </a:p>
        </p:txBody>
      </p:sp>
      <p:sp>
        <p:nvSpPr>
          <p:cNvPr id="1189" name="Google Shape;1189;p60"/>
          <p:cNvSpPr txBox="1">
            <a:spLocks noGrp="1"/>
          </p:cNvSpPr>
          <p:nvPr>
            <p:ph type="body" idx="2"/>
          </p:nvPr>
        </p:nvSpPr>
        <p:spPr>
          <a:xfrm>
            <a:off x="2873451" y="1430150"/>
            <a:ext cx="1964400" cy="32565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800"/>
              </a:spcBef>
              <a:spcAft>
                <a:spcPts val="0"/>
              </a:spcAft>
              <a:buSzPts val="1800"/>
              <a:buChar char="×"/>
              <a:defRPr sz="1800"/>
            </a:lvl2pPr>
            <a:lvl3pPr marL="1371600" lvl="2" indent="-342900">
              <a:spcBef>
                <a:spcPts val="800"/>
              </a:spcBef>
              <a:spcAft>
                <a:spcPts val="0"/>
              </a:spcAft>
              <a:buSzPts val="1800"/>
              <a:buChar char="⬩"/>
              <a:defRPr sz="1800"/>
            </a:lvl3pPr>
            <a:lvl4pPr marL="1828800" lvl="3" indent="-342900">
              <a:spcBef>
                <a:spcPts val="800"/>
              </a:spcBef>
              <a:spcAft>
                <a:spcPts val="0"/>
              </a:spcAft>
              <a:buSzPts val="1800"/>
              <a:buChar char="●"/>
              <a:defRPr sz="1800"/>
            </a:lvl4pPr>
            <a:lvl5pPr marL="2286000" lvl="4" indent="-342900">
              <a:spcBef>
                <a:spcPts val="800"/>
              </a:spcBef>
              <a:spcAft>
                <a:spcPts val="0"/>
              </a:spcAft>
              <a:buSzPts val="1800"/>
              <a:buChar char="○"/>
              <a:defRPr sz="1800"/>
            </a:lvl5pPr>
            <a:lvl6pPr marL="2743200" lvl="5" indent="-342900">
              <a:spcBef>
                <a:spcPts val="800"/>
              </a:spcBef>
              <a:spcAft>
                <a:spcPts val="0"/>
              </a:spcAft>
              <a:buSzPts val="1800"/>
              <a:buChar char="■"/>
              <a:defRPr sz="1800"/>
            </a:lvl6pPr>
            <a:lvl7pPr marL="3200400" lvl="6" indent="-342900">
              <a:spcBef>
                <a:spcPts val="800"/>
              </a:spcBef>
              <a:spcAft>
                <a:spcPts val="0"/>
              </a:spcAft>
              <a:buSzPts val="1800"/>
              <a:buChar char="●"/>
              <a:defRPr sz="1800"/>
            </a:lvl7pPr>
            <a:lvl8pPr marL="3657600" lvl="7" indent="-342900">
              <a:spcBef>
                <a:spcPts val="800"/>
              </a:spcBef>
              <a:spcAft>
                <a:spcPts val="0"/>
              </a:spcAft>
              <a:buSzPts val="1800"/>
              <a:buChar char="○"/>
              <a:defRPr sz="1800"/>
            </a:lvl8pPr>
            <a:lvl9pPr marL="4114800" lvl="8" indent="-342900">
              <a:spcBef>
                <a:spcPts val="800"/>
              </a:spcBef>
              <a:spcAft>
                <a:spcPts val="800"/>
              </a:spcAft>
              <a:buSzPts val="1800"/>
              <a:buChar char="■"/>
              <a:defRPr sz="1800"/>
            </a:lvl9pPr>
          </a:lstStyle>
          <a:p>
            <a:endParaRPr/>
          </a:p>
        </p:txBody>
      </p:sp>
      <p:sp>
        <p:nvSpPr>
          <p:cNvPr id="1190" name="Google Shape;1190;p60"/>
          <p:cNvSpPr txBox="1">
            <a:spLocks noGrp="1"/>
          </p:cNvSpPr>
          <p:nvPr>
            <p:ph type="body" idx="3"/>
          </p:nvPr>
        </p:nvSpPr>
        <p:spPr>
          <a:xfrm>
            <a:off x="5044003" y="1430150"/>
            <a:ext cx="1964400" cy="32565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800"/>
              </a:spcBef>
              <a:spcAft>
                <a:spcPts val="0"/>
              </a:spcAft>
              <a:buSzPts val="1800"/>
              <a:buChar char="×"/>
              <a:defRPr sz="1800"/>
            </a:lvl2pPr>
            <a:lvl3pPr marL="1371600" lvl="2" indent="-342900">
              <a:spcBef>
                <a:spcPts val="800"/>
              </a:spcBef>
              <a:spcAft>
                <a:spcPts val="0"/>
              </a:spcAft>
              <a:buSzPts val="1800"/>
              <a:buChar char="⬩"/>
              <a:defRPr sz="1800"/>
            </a:lvl3pPr>
            <a:lvl4pPr marL="1828800" lvl="3" indent="-342900">
              <a:spcBef>
                <a:spcPts val="800"/>
              </a:spcBef>
              <a:spcAft>
                <a:spcPts val="0"/>
              </a:spcAft>
              <a:buSzPts val="1800"/>
              <a:buChar char="●"/>
              <a:defRPr sz="1800"/>
            </a:lvl4pPr>
            <a:lvl5pPr marL="2286000" lvl="4" indent="-342900">
              <a:spcBef>
                <a:spcPts val="800"/>
              </a:spcBef>
              <a:spcAft>
                <a:spcPts val="0"/>
              </a:spcAft>
              <a:buSzPts val="1800"/>
              <a:buChar char="○"/>
              <a:defRPr sz="1800"/>
            </a:lvl5pPr>
            <a:lvl6pPr marL="2743200" lvl="5" indent="-342900">
              <a:spcBef>
                <a:spcPts val="800"/>
              </a:spcBef>
              <a:spcAft>
                <a:spcPts val="0"/>
              </a:spcAft>
              <a:buSzPts val="1800"/>
              <a:buChar char="■"/>
              <a:defRPr sz="1800"/>
            </a:lvl6pPr>
            <a:lvl7pPr marL="3200400" lvl="6" indent="-342900">
              <a:spcBef>
                <a:spcPts val="800"/>
              </a:spcBef>
              <a:spcAft>
                <a:spcPts val="0"/>
              </a:spcAft>
              <a:buSzPts val="1800"/>
              <a:buChar char="●"/>
              <a:defRPr sz="1800"/>
            </a:lvl7pPr>
            <a:lvl8pPr marL="3657600" lvl="7" indent="-342900">
              <a:spcBef>
                <a:spcPts val="800"/>
              </a:spcBef>
              <a:spcAft>
                <a:spcPts val="0"/>
              </a:spcAft>
              <a:buSzPts val="1800"/>
              <a:buChar char="○"/>
              <a:defRPr sz="1800"/>
            </a:lvl8pPr>
            <a:lvl9pPr marL="4114800" lvl="8" indent="-342900">
              <a:spcBef>
                <a:spcPts val="800"/>
              </a:spcBef>
              <a:spcAft>
                <a:spcPts val="800"/>
              </a:spcAft>
              <a:buSzPts val="1800"/>
              <a:buChar char="■"/>
              <a:defRPr sz="1800"/>
            </a:lvl9pPr>
          </a:lstStyle>
          <a:p>
            <a:endParaRPr/>
          </a:p>
        </p:txBody>
      </p:sp>
      <p:sp>
        <p:nvSpPr>
          <p:cNvPr id="1191" name="Google Shape;1191;p6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92" name="Google Shape;1192;p60"/>
          <p:cNvGrpSpPr/>
          <p:nvPr/>
        </p:nvGrpSpPr>
        <p:grpSpPr>
          <a:xfrm>
            <a:off x="6800134" y="-29"/>
            <a:ext cx="2382301" cy="4610466"/>
            <a:chOff x="6800134" y="-29"/>
            <a:chExt cx="2382301" cy="4610466"/>
          </a:xfrm>
        </p:grpSpPr>
        <p:grpSp>
          <p:nvGrpSpPr>
            <p:cNvPr id="1193" name="Google Shape;1193;p60"/>
            <p:cNvGrpSpPr/>
            <p:nvPr/>
          </p:nvGrpSpPr>
          <p:grpSpPr>
            <a:xfrm>
              <a:off x="7737776" y="-17"/>
              <a:ext cx="448629" cy="4610455"/>
              <a:chOff x="6798998" y="-1296139"/>
              <a:chExt cx="476555" cy="4897445"/>
            </a:xfrm>
          </p:grpSpPr>
          <p:sp>
            <p:nvSpPr>
              <p:cNvPr id="1194" name="Google Shape;1194;p6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6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60"/>
            <p:cNvGrpSpPr/>
            <p:nvPr/>
          </p:nvGrpSpPr>
          <p:grpSpPr>
            <a:xfrm>
              <a:off x="8636876" y="46"/>
              <a:ext cx="382387" cy="1450044"/>
              <a:chOff x="5578966" y="2422197"/>
              <a:chExt cx="406190" cy="1540306"/>
            </a:xfrm>
          </p:grpSpPr>
          <p:sp>
            <p:nvSpPr>
              <p:cNvPr id="1197" name="Google Shape;1197;p6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6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1199;p60"/>
            <p:cNvGrpSpPr/>
            <p:nvPr/>
          </p:nvGrpSpPr>
          <p:grpSpPr>
            <a:xfrm>
              <a:off x="8035385" y="23"/>
              <a:ext cx="439174" cy="2683136"/>
              <a:chOff x="6176324" y="940075"/>
              <a:chExt cx="466512" cy="2850155"/>
            </a:xfrm>
          </p:grpSpPr>
          <p:sp>
            <p:nvSpPr>
              <p:cNvPr id="1200" name="Google Shape;1200;p6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6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60"/>
            <p:cNvGrpSpPr/>
            <p:nvPr/>
          </p:nvGrpSpPr>
          <p:grpSpPr>
            <a:xfrm>
              <a:off x="6999976" y="11"/>
              <a:ext cx="271476" cy="3307837"/>
              <a:chOff x="7883572" y="308161"/>
              <a:chExt cx="288375" cy="3513742"/>
            </a:xfrm>
          </p:grpSpPr>
          <p:sp>
            <p:nvSpPr>
              <p:cNvPr id="1203" name="Google Shape;1203;p6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6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60"/>
            <p:cNvGrpSpPr/>
            <p:nvPr/>
          </p:nvGrpSpPr>
          <p:grpSpPr>
            <a:xfrm>
              <a:off x="6827964" y="636458"/>
              <a:ext cx="230791" cy="243118"/>
              <a:chOff x="3770248" y="2527300"/>
              <a:chExt cx="180404" cy="190055"/>
            </a:xfrm>
          </p:grpSpPr>
          <p:sp>
            <p:nvSpPr>
              <p:cNvPr id="1206" name="Google Shape;1206;p6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6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6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6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10" name="Google Shape;1210;p60"/>
            <p:cNvGrpSpPr/>
            <p:nvPr/>
          </p:nvGrpSpPr>
          <p:grpSpPr>
            <a:xfrm>
              <a:off x="8763367" y="2641902"/>
              <a:ext cx="230809" cy="243156"/>
              <a:chOff x="3770248" y="2527300"/>
              <a:chExt cx="180404" cy="190055"/>
            </a:xfrm>
          </p:grpSpPr>
          <p:sp>
            <p:nvSpPr>
              <p:cNvPr id="1211" name="Google Shape;1211;p6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6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6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6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15" name="Google Shape;1215;p60"/>
            <p:cNvGrpSpPr/>
            <p:nvPr/>
          </p:nvGrpSpPr>
          <p:grpSpPr>
            <a:xfrm rot="5400000">
              <a:off x="8655427" y="4253521"/>
              <a:ext cx="201871" cy="231166"/>
              <a:chOff x="3462796" y="2555878"/>
              <a:chExt cx="157798" cy="180711"/>
            </a:xfrm>
          </p:grpSpPr>
          <p:sp>
            <p:nvSpPr>
              <p:cNvPr id="1216" name="Google Shape;1216;p6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6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6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6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6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6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22" name="Google Shape;1222;p60"/>
            <p:cNvGrpSpPr/>
            <p:nvPr/>
          </p:nvGrpSpPr>
          <p:grpSpPr>
            <a:xfrm rot="-2700000">
              <a:off x="7375305" y="1863439"/>
              <a:ext cx="169840" cy="178926"/>
              <a:chOff x="3770248" y="2527300"/>
              <a:chExt cx="180404" cy="190055"/>
            </a:xfrm>
          </p:grpSpPr>
          <p:sp>
            <p:nvSpPr>
              <p:cNvPr id="1223" name="Google Shape;1223;p6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6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6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6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27" name="Google Shape;1227;p60"/>
            <p:cNvGrpSpPr/>
            <p:nvPr/>
          </p:nvGrpSpPr>
          <p:grpSpPr>
            <a:xfrm>
              <a:off x="6800134" y="23"/>
              <a:ext cx="985363" cy="1665685"/>
              <a:chOff x="2484475" y="1329455"/>
              <a:chExt cx="1046700" cy="1769370"/>
            </a:xfrm>
          </p:grpSpPr>
          <p:sp>
            <p:nvSpPr>
              <p:cNvPr id="1228" name="Google Shape;1228;p60"/>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0"/>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0" name="Google Shape;1230;p60"/>
              <p:cNvGrpSpPr/>
              <p:nvPr/>
            </p:nvGrpSpPr>
            <p:grpSpPr>
              <a:xfrm>
                <a:off x="2769703" y="1329455"/>
                <a:ext cx="510180" cy="1483501"/>
                <a:chOff x="1818382" y="2433081"/>
                <a:chExt cx="466728" cy="1357150"/>
              </a:xfrm>
            </p:grpSpPr>
            <p:grpSp>
              <p:nvGrpSpPr>
                <p:cNvPr id="1231" name="Google Shape;1231;p60"/>
                <p:cNvGrpSpPr/>
                <p:nvPr/>
              </p:nvGrpSpPr>
              <p:grpSpPr>
                <a:xfrm>
                  <a:off x="1818382" y="2971595"/>
                  <a:ext cx="466728" cy="818636"/>
                  <a:chOff x="1818382" y="2942618"/>
                  <a:chExt cx="466728" cy="818636"/>
                </a:xfrm>
              </p:grpSpPr>
              <p:sp>
                <p:nvSpPr>
                  <p:cNvPr id="1232" name="Google Shape;1232;p6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6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6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35" name="Google Shape;1235;p6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6" name="Google Shape;1236;p6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237" name="Google Shape;1237;p60"/>
            <p:cNvGrpSpPr/>
            <p:nvPr/>
          </p:nvGrpSpPr>
          <p:grpSpPr>
            <a:xfrm>
              <a:off x="8330194" y="-10"/>
              <a:ext cx="852241" cy="2641273"/>
              <a:chOff x="3961868" y="-891976"/>
              <a:chExt cx="905291" cy="2805686"/>
            </a:xfrm>
          </p:grpSpPr>
          <p:grpSp>
            <p:nvGrpSpPr>
              <p:cNvPr id="1238" name="Google Shape;1238;p60"/>
              <p:cNvGrpSpPr/>
              <p:nvPr/>
            </p:nvGrpSpPr>
            <p:grpSpPr>
              <a:xfrm>
                <a:off x="3961868" y="1008419"/>
                <a:ext cx="905291" cy="905291"/>
                <a:chOff x="764100" y="3623300"/>
                <a:chExt cx="1046700" cy="1046700"/>
              </a:xfrm>
            </p:grpSpPr>
            <p:sp>
              <p:nvSpPr>
                <p:cNvPr id="1239" name="Google Shape;1239;p60"/>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0"/>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 name="Google Shape;1241;p60"/>
              <p:cNvGrpSpPr/>
              <p:nvPr/>
            </p:nvGrpSpPr>
            <p:grpSpPr>
              <a:xfrm>
                <a:off x="4155315" y="-891976"/>
                <a:ext cx="522826" cy="2613070"/>
                <a:chOff x="2447534" y="1219291"/>
                <a:chExt cx="478297" cy="2390513"/>
              </a:xfrm>
            </p:grpSpPr>
            <p:grpSp>
              <p:nvGrpSpPr>
                <p:cNvPr id="1242" name="Google Shape;1242;p60"/>
                <p:cNvGrpSpPr/>
                <p:nvPr/>
              </p:nvGrpSpPr>
              <p:grpSpPr>
                <a:xfrm>
                  <a:off x="2447534" y="1219291"/>
                  <a:ext cx="478297" cy="2390513"/>
                  <a:chOff x="2447534" y="1219291"/>
                  <a:chExt cx="478297" cy="2390513"/>
                </a:xfrm>
              </p:grpSpPr>
              <p:grpSp>
                <p:nvGrpSpPr>
                  <p:cNvPr id="1243" name="Google Shape;1243;p60"/>
                  <p:cNvGrpSpPr/>
                  <p:nvPr/>
                </p:nvGrpSpPr>
                <p:grpSpPr>
                  <a:xfrm>
                    <a:off x="2447534" y="2971595"/>
                    <a:ext cx="478297" cy="638209"/>
                    <a:chOff x="2447534" y="3081786"/>
                    <a:chExt cx="478297" cy="638209"/>
                  </a:xfrm>
                </p:grpSpPr>
                <p:sp>
                  <p:nvSpPr>
                    <p:cNvPr id="1244" name="Google Shape;1244;p6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6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6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47" name="Google Shape;1247;p6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6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249" name="Google Shape;1249;p6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250" name="Google Shape;1250;p60"/>
            <p:cNvGrpSpPr/>
            <p:nvPr/>
          </p:nvGrpSpPr>
          <p:grpSpPr>
            <a:xfrm>
              <a:off x="7811773" y="-2"/>
              <a:ext cx="492189" cy="1837864"/>
              <a:chOff x="5194218" y="-536312"/>
              <a:chExt cx="522827" cy="1952267"/>
            </a:xfrm>
          </p:grpSpPr>
          <p:grpSp>
            <p:nvGrpSpPr>
              <p:cNvPr id="1251" name="Google Shape;1251;p60"/>
              <p:cNvGrpSpPr/>
              <p:nvPr/>
            </p:nvGrpSpPr>
            <p:grpSpPr>
              <a:xfrm>
                <a:off x="5194218" y="893129"/>
                <a:ext cx="522827" cy="522827"/>
                <a:chOff x="764100" y="3623300"/>
                <a:chExt cx="1046700" cy="1046700"/>
              </a:xfrm>
            </p:grpSpPr>
            <p:sp>
              <p:nvSpPr>
                <p:cNvPr id="1252" name="Google Shape;1252;p60"/>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0"/>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60"/>
              <p:cNvGrpSpPr/>
              <p:nvPr/>
            </p:nvGrpSpPr>
            <p:grpSpPr>
              <a:xfrm>
                <a:off x="5371921" y="-536312"/>
                <a:ext cx="182209" cy="1814066"/>
                <a:chOff x="3305183" y="1663032"/>
                <a:chExt cx="166690" cy="1659561"/>
              </a:xfrm>
            </p:grpSpPr>
            <p:grpSp>
              <p:nvGrpSpPr>
                <p:cNvPr id="1255" name="Google Shape;1255;p60"/>
                <p:cNvGrpSpPr/>
                <p:nvPr/>
              </p:nvGrpSpPr>
              <p:grpSpPr>
                <a:xfrm>
                  <a:off x="3305183" y="1663032"/>
                  <a:ext cx="166690" cy="1659561"/>
                  <a:chOff x="3305183" y="1663032"/>
                  <a:chExt cx="166690" cy="1659561"/>
                </a:xfrm>
              </p:grpSpPr>
              <p:grpSp>
                <p:nvGrpSpPr>
                  <p:cNvPr id="1256" name="Google Shape;1256;p60"/>
                  <p:cNvGrpSpPr/>
                  <p:nvPr/>
                </p:nvGrpSpPr>
                <p:grpSpPr>
                  <a:xfrm>
                    <a:off x="3305183" y="2971595"/>
                    <a:ext cx="166690" cy="350998"/>
                    <a:chOff x="3305183" y="3146560"/>
                    <a:chExt cx="166690" cy="350998"/>
                  </a:xfrm>
                </p:grpSpPr>
                <p:sp>
                  <p:nvSpPr>
                    <p:cNvPr id="1257" name="Google Shape;1257;p6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6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6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60" name="Google Shape;1260;p6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6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262" name="Google Shape;1262;p60"/>
            <p:cNvGrpSpPr/>
            <p:nvPr/>
          </p:nvGrpSpPr>
          <p:grpSpPr>
            <a:xfrm>
              <a:off x="8018879" y="-29"/>
              <a:ext cx="810166" cy="4470272"/>
              <a:chOff x="7824797" y="-1724181"/>
              <a:chExt cx="860597" cy="4748536"/>
            </a:xfrm>
          </p:grpSpPr>
          <p:grpSp>
            <p:nvGrpSpPr>
              <p:cNvPr id="1263" name="Google Shape;1263;p60"/>
              <p:cNvGrpSpPr/>
              <p:nvPr/>
            </p:nvGrpSpPr>
            <p:grpSpPr>
              <a:xfrm>
                <a:off x="7824797" y="1891931"/>
                <a:ext cx="860597" cy="1132425"/>
                <a:chOff x="764100" y="3623300"/>
                <a:chExt cx="1046700" cy="1046700"/>
              </a:xfrm>
            </p:grpSpPr>
            <p:sp>
              <p:nvSpPr>
                <p:cNvPr id="1264" name="Google Shape;1264;p60"/>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0"/>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 name="Google Shape;1266;p60"/>
              <p:cNvGrpSpPr/>
              <p:nvPr/>
            </p:nvGrpSpPr>
            <p:grpSpPr>
              <a:xfrm>
                <a:off x="8100547" y="-1724181"/>
                <a:ext cx="300376" cy="4529867"/>
                <a:chOff x="3792712" y="-322375"/>
                <a:chExt cx="274793" cy="4144055"/>
              </a:xfrm>
            </p:grpSpPr>
            <p:grpSp>
              <p:nvGrpSpPr>
                <p:cNvPr id="1267" name="Google Shape;1267;p60"/>
                <p:cNvGrpSpPr/>
                <p:nvPr/>
              </p:nvGrpSpPr>
              <p:grpSpPr>
                <a:xfrm>
                  <a:off x="3792712" y="-322375"/>
                  <a:ext cx="274793" cy="4144055"/>
                  <a:chOff x="3792712" y="-322375"/>
                  <a:chExt cx="274793" cy="4144055"/>
                </a:xfrm>
              </p:grpSpPr>
              <p:grpSp>
                <p:nvGrpSpPr>
                  <p:cNvPr id="1268" name="Google Shape;1268;p60"/>
                  <p:cNvGrpSpPr/>
                  <p:nvPr/>
                </p:nvGrpSpPr>
                <p:grpSpPr>
                  <a:xfrm>
                    <a:off x="3792712" y="2971595"/>
                    <a:ext cx="274793" cy="850085"/>
                    <a:chOff x="3792712" y="2879468"/>
                    <a:chExt cx="274793" cy="850085"/>
                  </a:xfrm>
                </p:grpSpPr>
                <p:sp>
                  <p:nvSpPr>
                    <p:cNvPr id="1269" name="Google Shape;1269;p6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6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6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2" name="Google Shape;1272;p6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3" name="Google Shape;1273;p6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274" name="Google Shape;1274;p6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275" name="Google Shape;1275;p60"/>
            <p:cNvGrpSpPr/>
            <p:nvPr/>
          </p:nvGrpSpPr>
          <p:grpSpPr>
            <a:xfrm>
              <a:off x="7184797" y="-17"/>
              <a:ext cx="985363" cy="3905971"/>
              <a:chOff x="1192601" y="-1724180"/>
              <a:chExt cx="1046700" cy="4149108"/>
            </a:xfrm>
          </p:grpSpPr>
          <p:grpSp>
            <p:nvGrpSpPr>
              <p:cNvPr id="1276" name="Google Shape;1276;p60"/>
              <p:cNvGrpSpPr/>
              <p:nvPr/>
            </p:nvGrpSpPr>
            <p:grpSpPr>
              <a:xfrm>
                <a:off x="1192601" y="1378228"/>
                <a:ext cx="1046700" cy="1046700"/>
                <a:chOff x="764100" y="3623300"/>
                <a:chExt cx="1046700" cy="1046700"/>
              </a:xfrm>
            </p:grpSpPr>
            <p:sp>
              <p:nvSpPr>
                <p:cNvPr id="1277" name="Google Shape;1277;p60"/>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60"/>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60"/>
              <p:cNvGrpSpPr/>
              <p:nvPr/>
            </p:nvGrpSpPr>
            <p:grpSpPr>
              <a:xfrm>
                <a:off x="1417979" y="-1724180"/>
                <a:ext cx="580390" cy="3855366"/>
                <a:chOff x="522260" y="372820"/>
                <a:chExt cx="530958" cy="3527002"/>
              </a:xfrm>
            </p:grpSpPr>
            <p:grpSp>
              <p:nvGrpSpPr>
                <p:cNvPr id="1280" name="Google Shape;1280;p60"/>
                <p:cNvGrpSpPr/>
                <p:nvPr/>
              </p:nvGrpSpPr>
              <p:grpSpPr>
                <a:xfrm>
                  <a:off x="522260" y="372820"/>
                  <a:ext cx="530958" cy="3527002"/>
                  <a:chOff x="522260" y="372820"/>
                  <a:chExt cx="530958" cy="3527002"/>
                </a:xfrm>
              </p:grpSpPr>
              <p:grpSp>
                <p:nvGrpSpPr>
                  <p:cNvPr id="1281" name="Google Shape;1281;p60"/>
                  <p:cNvGrpSpPr/>
                  <p:nvPr/>
                </p:nvGrpSpPr>
                <p:grpSpPr>
                  <a:xfrm>
                    <a:off x="522260" y="2971595"/>
                    <a:ext cx="530958" cy="928227"/>
                    <a:chOff x="522260" y="2971595"/>
                    <a:chExt cx="530958" cy="928227"/>
                  </a:xfrm>
                </p:grpSpPr>
                <p:sp>
                  <p:nvSpPr>
                    <p:cNvPr id="1282" name="Google Shape;1282;p6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3" name="Google Shape;1283;p6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6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6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6" name="Google Shape;1286;p6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6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288" name="Google Shape;1288;p60"/>
            <p:cNvGrpSpPr/>
            <p:nvPr/>
          </p:nvGrpSpPr>
          <p:grpSpPr>
            <a:xfrm>
              <a:off x="7192739" y="3730341"/>
              <a:ext cx="148551" cy="170121"/>
              <a:chOff x="3462796" y="2555878"/>
              <a:chExt cx="157798" cy="180711"/>
            </a:xfrm>
          </p:grpSpPr>
          <p:sp>
            <p:nvSpPr>
              <p:cNvPr id="1289" name="Google Shape;1289;p6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0" name="Google Shape;1290;p6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1" name="Google Shape;1291;p6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2" name="Google Shape;1292;p6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3" name="Google Shape;1293;p6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6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95" name="Google Shape;1295;p60"/>
          <p:cNvGrpSpPr/>
          <p:nvPr/>
        </p:nvGrpSpPr>
        <p:grpSpPr>
          <a:xfrm>
            <a:off x="278809" y="823842"/>
            <a:ext cx="288376" cy="330267"/>
            <a:chOff x="3462796" y="2555878"/>
            <a:chExt cx="157798" cy="180711"/>
          </a:xfrm>
        </p:grpSpPr>
        <p:sp>
          <p:nvSpPr>
            <p:cNvPr id="1296" name="Google Shape;1296;p6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6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6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9" name="Google Shape;1299;p6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6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6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2"/>
        <p:cNvGrpSpPr/>
        <p:nvPr/>
      </p:nvGrpSpPr>
      <p:grpSpPr>
        <a:xfrm>
          <a:off x="0" y="0"/>
          <a:ext cx="0" cy="0"/>
          <a:chOff x="0" y="0"/>
          <a:chExt cx="0" cy="0"/>
        </a:xfrm>
      </p:grpSpPr>
      <p:sp>
        <p:nvSpPr>
          <p:cNvPr id="1303" name="Google Shape;1303;p61"/>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304" name="Google Shape;1304;p6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305" name="Google Shape;1305;p61"/>
          <p:cNvGrpSpPr/>
          <p:nvPr/>
        </p:nvGrpSpPr>
        <p:grpSpPr>
          <a:xfrm>
            <a:off x="278809" y="823842"/>
            <a:ext cx="288376" cy="330267"/>
            <a:chOff x="3462796" y="2555878"/>
            <a:chExt cx="157798" cy="180711"/>
          </a:xfrm>
        </p:grpSpPr>
        <p:sp>
          <p:nvSpPr>
            <p:cNvPr id="1306" name="Google Shape;1306;p6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6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6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6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6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6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12" name="Google Shape;1312;p61"/>
          <p:cNvGrpSpPr/>
          <p:nvPr/>
        </p:nvGrpSpPr>
        <p:grpSpPr>
          <a:xfrm>
            <a:off x="6196930" y="-29"/>
            <a:ext cx="2985505" cy="4610466"/>
            <a:chOff x="6196930" y="-29"/>
            <a:chExt cx="2985505" cy="4610466"/>
          </a:xfrm>
        </p:grpSpPr>
        <p:grpSp>
          <p:nvGrpSpPr>
            <p:cNvPr id="1313" name="Google Shape;1313;p61"/>
            <p:cNvGrpSpPr/>
            <p:nvPr/>
          </p:nvGrpSpPr>
          <p:grpSpPr>
            <a:xfrm>
              <a:off x="7737776" y="-17"/>
              <a:ext cx="448629" cy="4610455"/>
              <a:chOff x="6798998" y="-1296139"/>
              <a:chExt cx="476555" cy="4897445"/>
            </a:xfrm>
          </p:grpSpPr>
          <p:sp>
            <p:nvSpPr>
              <p:cNvPr id="1314" name="Google Shape;1314;p6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61"/>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61"/>
            <p:cNvGrpSpPr/>
            <p:nvPr/>
          </p:nvGrpSpPr>
          <p:grpSpPr>
            <a:xfrm>
              <a:off x="8636876" y="46"/>
              <a:ext cx="382387" cy="1450044"/>
              <a:chOff x="5578966" y="2422197"/>
              <a:chExt cx="406190" cy="1540306"/>
            </a:xfrm>
          </p:grpSpPr>
          <p:sp>
            <p:nvSpPr>
              <p:cNvPr id="1317" name="Google Shape;1317;p6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61"/>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319;p61"/>
            <p:cNvGrpSpPr/>
            <p:nvPr/>
          </p:nvGrpSpPr>
          <p:grpSpPr>
            <a:xfrm>
              <a:off x="8035385" y="23"/>
              <a:ext cx="439174" cy="2683136"/>
              <a:chOff x="6176324" y="940075"/>
              <a:chExt cx="466512" cy="2850155"/>
            </a:xfrm>
          </p:grpSpPr>
          <p:sp>
            <p:nvSpPr>
              <p:cNvPr id="1320" name="Google Shape;1320;p6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61"/>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61"/>
            <p:cNvGrpSpPr/>
            <p:nvPr/>
          </p:nvGrpSpPr>
          <p:grpSpPr>
            <a:xfrm>
              <a:off x="6363022" y="42"/>
              <a:ext cx="160482" cy="1242299"/>
              <a:chOff x="7576714" y="2009363"/>
              <a:chExt cx="170472" cy="1319629"/>
            </a:xfrm>
          </p:grpSpPr>
          <p:sp>
            <p:nvSpPr>
              <p:cNvPr id="1323" name="Google Shape;1323;p6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61"/>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325;p61"/>
            <p:cNvGrpSpPr/>
            <p:nvPr/>
          </p:nvGrpSpPr>
          <p:grpSpPr>
            <a:xfrm>
              <a:off x="6999976" y="11"/>
              <a:ext cx="271476" cy="3307837"/>
              <a:chOff x="7883572" y="308161"/>
              <a:chExt cx="288375" cy="3513742"/>
            </a:xfrm>
          </p:grpSpPr>
          <p:sp>
            <p:nvSpPr>
              <p:cNvPr id="1326" name="Google Shape;1326;p6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61"/>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8" name="Google Shape;1328;p61"/>
            <p:cNvGrpSpPr/>
            <p:nvPr/>
          </p:nvGrpSpPr>
          <p:grpSpPr>
            <a:xfrm>
              <a:off x="6827964" y="636458"/>
              <a:ext cx="230791" cy="243118"/>
              <a:chOff x="3770248" y="2527300"/>
              <a:chExt cx="180404" cy="190055"/>
            </a:xfrm>
          </p:grpSpPr>
          <p:sp>
            <p:nvSpPr>
              <p:cNvPr id="1329" name="Google Shape;1329;p6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6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6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6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33" name="Google Shape;1333;p61"/>
            <p:cNvGrpSpPr/>
            <p:nvPr/>
          </p:nvGrpSpPr>
          <p:grpSpPr>
            <a:xfrm>
              <a:off x="8763367" y="2641902"/>
              <a:ext cx="230809" cy="243156"/>
              <a:chOff x="3770248" y="2527300"/>
              <a:chExt cx="180404" cy="190055"/>
            </a:xfrm>
          </p:grpSpPr>
          <p:sp>
            <p:nvSpPr>
              <p:cNvPr id="1334" name="Google Shape;1334;p6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6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6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6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38" name="Google Shape;1338;p61"/>
            <p:cNvGrpSpPr/>
            <p:nvPr/>
          </p:nvGrpSpPr>
          <p:grpSpPr>
            <a:xfrm rot="5400000">
              <a:off x="8655427" y="4253521"/>
              <a:ext cx="201871" cy="231166"/>
              <a:chOff x="3462796" y="2555878"/>
              <a:chExt cx="157798" cy="180711"/>
            </a:xfrm>
          </p:grpSpPr>
          <p:sp>
            <p:nvSpPr>
              <p:cNvPr id="1339" name="Google Shape;1339;p6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6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6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6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6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6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45" name="Google Shape;1345;p61"/>
            <p:cNvGrpSpPr/>
            <p:nvPr/>
          </p:nvGrpSpPr>
          <p:grpSpPr>
            <a:xfrm rot="-2700000">
              <a:off x="7375305" y="1863439"/>
              <a:ext cx="169840" cy="178926"/>
              <a:chOff x="3770248" y="2527300"/>
              <a:chExt cx="180404" cy="190055"/>
            </a:xfrm>
          </p:grpSpPr>
          <p:sp>
            <p:nvSpPr>
              <p:cNvPr id="1346" name="Google Shape;1346;p6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6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6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6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50" name="Google Shape;1350;p61"/>
            <p:cNvGrpSpPr/>
            <p:nvPr/>
          </p:nvGrpSpPr>
          <p:grpSpPr>
            <a:xfrm>
              <a:off x="6800134" y="23"/>
              <a:ext cx="985363" cy="1665685"/>
              <a:chOff x="2484475" y="1329455"/>
              <a:chExt cx="1046700" cy="1769370"/>
            </a:xfrm>
          </p:grpSpPr>
          <p:sp>
            <p:nvSpPr>
              <p:cNvPr id="1351" name="Google Shape;1351;p6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6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1"/>
              <p:cNvGrpSpPr/>
              <p:nvPr/>
            </p:nvGrpSpPr>
            <p:grpSpPr>
              <a:xfrm>
                <a:off x="2769703" y="1329455"/>
                <a:ext cx="510180" cy="1483501"/>
                <a:chOff x="1818382" y="2433081"/>
                <a:chExt cx="466728" cy="1357150"/>
              </a:xfrm>
            </p:grpSpPr>
            <p:grpSp>
              <p:nvGrpSpPr>
                <p:cNvPr id="1354" name="Google Shape;1354;p61"/>
                <p:cNvGrpSpPr/>
                <p:nvPr/>
              </p:nvGrpSpPr>
              <p:grpSpPr>
                <a:xfrm>
                  <a:off x="1818382" y="2971595"/>
                  <a:ext cx="466728" cy="818636"/>
                  <a:chOff x="1818382" y="2942618"/>
                  <a:chExt cx="466728" cy="818636"/>
                </a:xfrm>
              </p:grpSpPr>
              <p:sp>
                <p:nvSpPr>
                  <p:cNvPr id="1355" name="Google Shape;1355;p6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6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6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58" name="Google Shape;1358;p61"/>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9" name="Google Shape;1359;p6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360" name="Google Shape;1360;p61"/>
            <p:cNvGrpSpPr/>
            <p:nvPr/>
          </p:nvGrpSpPr>
          <p:grpSpPr>
            <a:xfrm>
              <a:off x="8330194" y="-10"/>
              <a:ext cx="852241" cy="2641273"/>
              <a:chOff x="3961868" y="-891976"/>
              <a:chExt cx="905291" cy="2805686"/>
            </a:xfrm>
          </p:grpSpPr>
          <p:grpSp>
            <p:nvGrpSpPr>
              <p:cNvPr id="1361" name="Google Shape;1361;p61"/>
              <p:cNvGrpSpPr/>
              <p:nvPr/>
            </p:nvGrpSpPr>
            <p:grpSpPr>
              <a:xfrm>
                <a:off x="3961868" y="1008419"/>
                <a:ext cx="905291" cy="905291"/>
                <a:chOff x="764100" y="3623300"/>
                <a:chExt cx="1046700" cy="1046700"/>
              </a:xfrm>
            </p:grpSpPr>
            <p:sp>
              <p:nvSpPr>
                <p:cNvPr id="1362" name="Google Shape;1362;p6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6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61"/>
              <p:cNvGrpSpPr/>
              <p:nvPr/>
            </p:nvGrpSpPr>
            <p:grpSpPr>
              <a:xfrm>
                <a:off x="4155315" y="-891976"/>
                <a:ext cx="522826" cy="2613070"/>
                <a:chOff x="2447534" y="1219291"/>
                <a:chExt cx="478297" cy="2390513"/>
              </a:xfrm>
            </p:grpSpPr>
            <p:grpSp>
              <p:nvGrpSpPr>
                <p:cNvPr id="1365" name="Google Shape;1365;p61"/>
                <p:cNvGrpSpPr/>
                <p:nvPr/>
              </p:nvGrpSpPr>
              <p:grpSpPr>
                <a:xfrm>
                  <a:off x="2447534" y="1219291"/>
                  <a:ext cx="478297" cy="2390513"/>
                  <a:chOff x="2447534" y="1219291"/>
                  <a:chExt cx="478297" cy="2390513"/>
                </a:xfrm>
              </p:grpSpPr>
              <p:grpSp>
                <p:nvGrpSpPr>
                  <p:cNvPr id="1366" name="Google Shape;1366;p61"/>
                  <p:cNvGrpSpPr/>
                  <p:nvPr/>
                </p:nvGrpSpPr>
                <p:grpSpPr>
                  <a:xfrm>
                    <a:off x="2447534" y="2971595"/>
                    <a:ext cx="478297" cy="638209"/>
                    <a:chOff x="2447534" y="3081786"/>
                    <a:chExt cx="478297" cy="638209"/>
                  </a:xfrm>
                </p:grpSpPr>
                <p:sp>
                  <p:nvSpPr>
                    <p:cNvPr id="1367" name="Google Shape;1367;p6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6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6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70" name="Google Shape;1370;p61"/>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1" name="Google Shape;1371;p6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372" name="Google Shape;1372;p6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373" name="Google Shape;1373;p61"/>
            <p:cNvGrpSpPr/>
            <p:nvPr/>
          </p:nvGrpSpPr>
          <p:grpSpPr>
            <a:xfrm>
              <a:off x="7811773" y="-2"/>
              <a:ext cx="492189" cy="1837864"/>
              <a:chOff x="5194218" y="-536312"/>
              <a:chExt cx="522827" cy="1952267"/>
            </a:xfrm>
          </p:grpSpPr>
          <p:grpSp>
            <p:nvGrpSpPr>
              <p:cNvPr id="1374" name="Google Shape;1374;p61"/>
              <p:cNvGrpSpPr/>
              <p:nvPr/>
            </p:nvGrpSpPr>
            <p:grpSpPr>
              <a:xfrm>
                <a:off x="5194218" y="893129"/>
                <a:ext cx="522827" cy="522827"/>
                <a:chOff x="764100" y="3623300"/>
                <a:chExt cx="1046700" cy="1046700"/>
              </a:xfrm>
            </p:grpSpPr>
            <p:sp>
              <p:nvSpPr>
                <p:cNvPr id="1375" name="Google Shape;1375;p6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6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61"/>
              <p:cNvGrpSpPr/>
              <p:nvPr/>
            </p:nvGrpSpPr>
            <p:grpSpPr>
              <a:xfrm>
                <a:off x="5371921" y="-536312"/>
                <a:ext cx="182209" cy="1814066"/>
                <a:chOff x="3305183" y="1663032"/>
                <a:chExt cx="166690" cy="1659561"/>
              </a:xfrm>
            </p:grpSpPr>
            <p:grpSp>
              <p:nvGrpSpPr>
                <p:cNvPr id="1378" name="Google Shape;1378;p61"/>
                <p:cNvGrpSpPr/>
                <p:nvPr/>
              </p:nvGrpSpPr>
              <p:grpSpPr>
                <a:xfrm>
                  <a:off x="3305183" y="1663032"/>
                  <a:ext cx="166690" cy="1659561"/>
                  <a:chOff x="3305183" y="1663032"/>
                  <a:chExt cx="166690" cy="1659561"/>
                </a:xfrm>
              </p:grpSpPr>
              <p:grpSp>
                <p:nvGrpSpPr>
                  <p:cNvPr id="1379" name="Google Shape;1379;p61"/>
                  <p:cNvGrpSpPr/>
                  <p:nvPr/>
                </p:nvGrpSpPr>
                <p:grpSpPr>
                  <a:xfrm>
                    <a:off x="3305183" y="2971595"/>
                    <a:ext cx="166690" cy="350998"/>
                    <a:chOff x="3305183" y="3146560"/>
                    <a:chExt cx="166690" cy="350998"/>
                  </a:xfrm>
                </p:grpSpPr>
                <p:sp>
                  <p:nvSpPr>
                    <p:cNvPr id="1380" name="Google Shape;1380;p6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6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6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83" name="Google Shape;1383;p61"/>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4" name="Google Shape;1384;p6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385" name="Google Shape;1385;p61"/>
            <p:cNvGrpSpPr/>
            <p:nvPr/>
          </p:nvGrpSpPr>
          <p:grpSpPr>
            <a:xfrm>
              <a:off x="8018879" y="-29"/>
              <a:ext cx="810166" cy="4470272"/>
              <a:chOff x="7824797" y="-1724181"/>
              <a:chExt cx="860597" cy="4748536"/>
            </a:xfrm>
          </p:grpSpPr>
          <p:grpSp>
            <p:nvGrpSpPr>
              <p:cNvPr id="1386" name="Google Shape;1386;p61"/>
              <p:cNvGrpSpPr/>
              <p:nvPr/>
            </p:nvGrpSpPr>
            <p:grpSpPr>
              <a:xfrm>
                <a:off x="7824797" y="1891931"/>
                <a:ext cx="860597" cy="1132425"/>
                <a:chOff x="764100" y="3623300"/>
                <a:chExt cx="1046700" cy="1046700"/>
              </a:xfrm>
            </p:grpSpPr>
            <p:sp>
              <p:nvSpPr>
                <p:cNvPr id="1387" name="Google Shape;1387;p6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61"/>
              <p:cNvGrpSpPr/>
              <p:nvPr/>
            </p:nvGrpSpPr>
            <p:grpSpPr>
              <a:xfrm>
                <a:off x="8100547" y="-1724181"/>
                <a:ext cx="300376" cy="4529867"/>
                <a:chOff x="3792712" y="-322375"/>
                <a:chExt cx="274793" cy="4144055"/>
              </a:xfrm>
            </p:grpSpPr>
            <p:grpSp>
              <p:nvGrpSpPr>
                <p:cNvPr id="1390" name="Google Shape;1390;p61"/>
                <p:cNvGrpSpPr/>
                <p:nvPr/>
              </p:nvGrpSpPr>
              <p:grpSpPr>
                <a:xfrm>
                  <a:off x="3792712" y="-322375"/>
                  <a:ext cx="274793" cy="4144055"/>
                  <a:chOff x="3792712" y="-322375"/>
                  <a:chExt cx="274793" cy="4144055"/>
                </a:xfrm>
              </p:grpSpPr>
              <p:grpSp>
                <p:nvGrpSpPr>
                  <p:cNvPr id="1391" name="Google Shape;1391;p61"/>
                  <p:cNvGrpSpPr/>
                  <p:nvPr/>
                </p:nvGrpSpPr>
                <p:grpSpPr>
                  <a:xfrm>
                    <a:off x="3792712" y="2971595"/>
                    <a:ext cx="274793" cy="850085"/>
                    <a:chOff x="3792712" y="2879468"/>
                    <a:chExt cx="274793" cy="850085"/>
                  </a:xfrm>
                </p:grpSpPr>
                <p:sp>
                  <p:nvSpPr>
                    <p:cNvPr id="1392" name="Google Shape;1392;p6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6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6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95" name="Google Shape;1395;p61"/>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6" name="Google Shape;1396;p6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397" name="Google Shape;1397;p6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398" name="Google Shape;1398;p61"/>
            <p:cNvGrpSpPr/>
            <p:nvPr/>
          </p:nvGrpSpPr>
          <p:grpSpPr>
            <a:xfrm>
              <a:off x="7184797" y="-17"/>
              <a:ext cx="985363" cy="3905971"/>
              <a:chOff x="1192601" y="-1724180"/>
              <a:chExt cx="1046700" cy="4149108"/>
            </a:xfrm>
          </p:grpSpPr>
          <p:grpSp>
            <p:nvGrpSpPr>
              <p:cNvPr id="1399" name="Google Shape;1399;p61"/>
              <p:cNvGrpSpPr/>
              <p:nvPr/>
            </p:nvGrpSpPr>
            <p:grpSpPr>
              <a:xfrm>
                <a:off x="1192601" y="1378228"/>
                <a:ext cx="1046700" cy="1046700"/>
                <a:chOff x="764100" y="3623300"/>
                <a:chExt cx="1046700" cy="1046700"/>
              </a:xfrm>
            </p:grpSpPr>
            <p:sp>
              <p:nvSpPr>
                <p:cNvPr id="1400" name="Google Shape;1400;p6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61"/>
              <p:cNvGrpSpPr/>
              <p:nvPr/>
            </p:nvGrpSpPr>
            <p:grpSpPr>
              <a:xfrm>
                <a:off x="1417979" y="-1724180"/>
                <a:ext cx="580390" cy="3855366"/>
                <a:chOff x="522260" y="372820"/>
                <a:chExt cx="530958" cy="3527002"/>
              </a:xfrm>
            </p:grpSpPr>
            <p:grpSp>
              <p:nvGrpSpPr>
                <p:cNvPr id="1403" name="Google Shape;1403;p61"/>
                <p:cNvGrpSpPr/>
                <p:nvPr/>
              </p:nvGrpSpPr>
              <p:grpSpPr>
                <a:xfrm>
                  <a:off x="522260" y="372820"/>
                  <a:ext cx="530958" cy="3527002"/>
                  <a:chOff x="522260" y="372820"/>
                  <a:chExt cx="530958" cy="3527002"/>
                </a:xfrm>
              </p:grpSpPr>
              <p:grpSp>
                <p:nvGrpSpPr>
                  <p:cNvPr id="1404" name="Google Shape;1404;p61"/>
                  <p:cNvGrpSpPr/>
                  <p:nvPr/>
                </p:nvGrpSpPr>
                <p:grpSpPr>
                  <a:xfrm>
                    <a:off x="522260" y="2971595"/>
                    <a:ext cx="530958" cy="928227"/>
                    <a:chOff x="522260" y="2971595"/>
                    <a:chExt cx="530958" cy="928227"/>
                  </a:xfrm>
                </p:grpSpPr>
                <p:sp>
                  <p:nvSpPr>
                    <p:cNvPr id="1405" name="Google Shape;1405;p6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6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6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6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09" name="Google Shape;1409;p61"/>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0" name="Google Shape;1410;p6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411" name="Google Shape;1411;p61"/>
            <p:cNvGrpSpPr/>
            <p:nvPr/>
          </p:nvGrpSpPr>
          <p:grpSpPr>
            <a:xfrm>
              <a:off x="6196930" y="7"/>
              <a:ext cx="985363" cy="2629685"/>
              <a:chOff x="6010934" y="1"/>
              <a:chExt cx="1046700" cy="2793377"/>
            </a:xfrm>
          </p:grpSpPr>
          <p:grpSp>
            <p:nvGrpSpPr>
              <p:cNvPr id="1412" name="Google Shape;1412;p61"/>
              <p:cNvGrpSpPr/>
              <p:nvPr/>
            </p:nvGrpSpPr>
            <p:grpSpPr>
              <a:xfrm>
                <a:off x="6010934" y="1746678"/>
                <a:ext cx="1046700" cy="1046700"/>
                <a:chOff x="764100" y="3623300"/>
                <a:chExt cx="1046700" cy="1046700"/>
              </a:xfrm>
            </p:grpSpPr>
            <p:sp>
              <p:nvSpPr>
                <p:cNvPr id="1413" name="Google Shape;1413;p6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6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5" name="Google Shape;1415;p61"/>
              <p:cNvGrpSpPr/>
              <p:nvPr/>
            </p:nvGrpSpPr>
            <p:grpSpPr>
              <a:xfrm>
                <a:off x="6308747" y="1"/>
                <a:ext cx="441786" cy="2571886"/>
                <a:chOff x="1121941" y="1609666"/>
                <a:chExt cx="404159" cy="2352837"/>
              </a:xfrm>
            </p:grpSpPr>
            <p:grpSp>
              <p:nvGrpSpPr>
                <p:cNvPr id="1416" name="Google Shape;1416;p61"/>
                <p:cNvGrpSpPr/>
                <p:nvPr/>
              </p:nvGrpSpPr>
              <p:grpSpPr>
                <a:xfrm>
                  <a:off x="1121941" y="1609666"/>
                  <a:ext cx="404159" cy="2352837"/>
                  <a:chOff x="1121941" y="1609666"/>
                  <a:chExt cx="404159" cy="2352837"/>
                </a:xfrm>
              </p:grpSpPr>
              <p:grpSp>
                <p:nvGrpSpPr>
                  <p:cNvPr id="1417" name="Google Shape;1417;p61"/>
                  <p:cNvGrpSpPr/>
                  <p:nvPr/>
                </p:nvGrpSpPr>
                <p:grpSpPr>
                  <a:xfrm>
                    <a:off x="1121941" y="2971595"/>
                    <a:ext cx="404159" cy="990908"/>
                    <a:chOff x="1121941" y="2969319"/>
                    <a:chExt cx="404159" cy="990908"/>
                  </a:xfrm>
                </p:grpSpPr>
                <p:sp>
                  <p:nvSpPr>
                    <p:cNvPr id="1418" name="Google Shape;1418;p6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9" name="Google Shape;1419;p6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0" name="Google Shape;1420;p6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1" name="Google Shape;1421;p6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22" name="Google Shape;1422;p61"/>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3" name="Google Shape;1423;p6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424" name="Google Shape;1424;p6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425" name="Google Shape;1425;p6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426" name="Google Shape;1426;p6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427" name="Google Shape;1427;p61"/>
            <p:cNvGrpSpPr/>
            <p:nvPr/>
          </p:nvGrpSpPr>
          <p:grpSpPr>
            <a:xfrm>
              <a:off x="7192739" y="3730341"/>
              <a:ext cx="148551" cy="170121"/>
              <a:chOff x="3462796" y="2555878"/>
              <a:chExt cx="157798" cy="180711"/>
            </a:xfrm>
          </p:grpSpPr>
          <p:sp>
            <p:nvSpPr>
              <p:cNvPr id="1428" name="Google Shape;1428;p6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9" name="Google Shape;1429;p6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6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6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2" name="Google Shape;1432;p6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3" name="Google Shape;1433;p6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4"/>
        <p:cNvGrpSpPr/>
        <p:nvPr/>
      </p:nvGrpSpPr>
      <p:grpSpPr>
        <a:xfrm>
          <a:off x="0" y="0"/>
          <a:ext cx="0" cy="0"/>
          <a:chOff x="0" y="0"/>
          <a:chExt cx="0" cy="0"/>
        </a:xfrm>
      </p:grpSpPr>
      <p:sp>
        <p:nvSpPr>
          <p:cNvPr id="1435" name="Google Shape;1435;p62"/>
          <p:cNvSpPr txBox="1">
            <a:spLocks noGrp="1"/>
          </p:cNvSpPr>
          <p:nvPr>
            <p:ph type="body" idx="1"/>
          </p:nvPr>
        </p:nvSpPr>
        <p:spPr>
          <a:xfrm>
            <a:off x="855300" y="4591175"/>
            <a:ext cx="7433400" cy="334800"/>
          </a:xfrm>
          <a:prstGeom prst="rect">
            <a:avLst/>
          </a:prstGeom>
        </p:spPr>
        <p:txBody>
          <a:bodyPr spcFirstLastPara="1" wrap="square" lIns="0" tIns="0" rIns="0" bIns="0" anchor="t" anchorCtr="0">
            <a:noAutofit/>
          </a:bodyPr>
          <a:lstStyle>
            <a:lvl1pPr marL="457200" lvl="0" indent="-228600" algn="ctr">
              <a:spcBef>
                <a:spcPts val="0"/>
              </a:spcBef>
              <a:spcAft>
                <a:spcPts val="800"/>
              </a:spcAft>
              <a:buClr>
                <a:schemeClr val="accent1"/>
              </a:buClr>
              <a:buSzPts val="1800"/>
              <a:buNone/>
              <a:defRPr sz="1800">
                <a:solidFill>
                  <a:schemeClr val="accent1"/>
                </a:solidFill>
              </a:defRPr>
            </a:lvl1pPr>
          </a:lstStyle>
          <a:p>
            <a:endParaRPr/>
          </a:p>
        </p:txBody>
      </p:sp>
      <p:sp>
        <p:nvSpPr>
          <p:cNvPr id="1436" name="Google Shape;1436;p6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437" name="Google Shape;1437;p62"/>
          <p:cNvGrpSpPr/>
          <p:nvPr/>
        </p:nvGrpSpPr>
        <p:grpSpPr>
          <a:xfrm>
            <a:off x="2123897" y="-3"/>
            <a:ext cx="248884" cy="1079826"/>
            <a:chOff x="6176324" y="1765810"/>
            <a:chExt cx="466512" cy="2024421"/>
          </a:xfrm>
        </p:grpSpPr>
        <p:sp>
          <p:nvSpPr>
            <p:cNvPr id="1438" name="Google Shape;1438;p6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9" name="Google Shape;1439;p62"/>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62"/>
          <p:cNvGrpSpPr/>
          <p:nvPr/>
        </p:nvGrpSpPr>
        <p:grpSpPr>
          <a:xfrm>
            <a:off x="6105618" y="-6"/>
            <a:ext cx="314981" cy="715683"/>
            <a:chOff x="4897958" y="2723139"/>
            <a:chExt cx="514087" cy="1168081"/>
          </a:xfrm>
        </p:grpSpPr>
        <p:sp>
          <p:nvSpPr>
            <p:cNvPr id="1441" name="Google Shape;1441;p62"/>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62"/>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3" name="Google Shape;1443;p62"/>
          <p:cNvGrpSpPr/>
          <p:nvPr/>
        </p:nvGrpSpPr>
        <p:grpSpPr>
          <a:xfrm>
            <a:off x="3821579" y="-5"/>
            <a:ext cx="248873" cy="666692"/>
            <a:chOff x="5578966" y="2874382"/>
            <a:chExt cx="406190" cy="1088121"/>
          </a:xfrm>
        </p:grpSpPr>
        <p:sp>
          <p:nvSpPr>
            <p:cNvPr id="1444" name="Google Shape;1444;p6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5" name="Google Shape;1445;p62"/>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62"/>
          <p:cNvGrpSpPr/>
          <p:nvPr/>
        </p:nvGrpSpPr>
        <p:grpSpPr>
          <a:xfrm>
            <a:off x="4797694" y="-1"/>
            <a:ext cx="285832" cy="1167629"/>
            <a:chOff x="6176324" y="1884520"/>
            <a:chExt cx="466512" cy="1905711"/>
          </a:xfrm>
        </p:grpSpPr>
        <p:sp>
          <p:nvSpPr>
            <p:cNvPr id="1447" name="Google Shape;1447;p6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8" name="Google Shape;1448;p62"/>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62"/>
          <p:cNvGrpSpPr/>
          <p:nvPr/>
        </p:nvGrpSpPr>
        <p:grpSpPr>
          <a:xfrm>
            <a:off x="2497918" y="-1"/>
            <a:ext cx="291985" cy="626860"/>
            <a:chOff x="6798998" y="2578195"/>
            <a:chExt cx="476555" cy="1023111"/>
          </a:xfrm>
        </p:grpSpPr>
        <p:sp>
          <p:nvSpPr>
            <p:cNvPr id="1450" name="Google Shape;1450;p6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1" name="Google Shape;1451;p62"/>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2" name="Google Shape;1452;p62"/>
          <p:cNvGrpSpPr/>
          <p:nvPr/>
        </p:nvGrpSpPr>
        <p:grpSpPr>
          <a:xfrm>
            <a:off x="6996805" y="1"/>
            <a:ext cx="104448" cy="835379"/>
            <a:chOff x="7576714" y="1965553"/>
            <a:chExt cx="170472" cy="1363439"/>
          </a:xfrm>
        </p:grpSpPr>
        <p:sp>
          <p:nvSpPr>
            <p:cNvPr id="1453" name="Google Shape;1453;p6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4" name="Google Shape;1454;p62"/>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62"/>
          <p:cNvGrpSpPr/>
          <p:nvPr/>
        </p:nvGrpSpPr>
        <p:grpSpPr>
          <a:xfrm>
            <a:off x="3185950" y="-4"/>
            <a:ext cx="176687" cy="1310262"/>
            <a:chOff x="7883572" y="1683399"/>
            <a:chExt cx="288375" cy="2138505"/>
          </a:xfrm>
        </p:grpSpPr>
        <p:sp>
          <p:nvSpPr>
            <p:cNvPr id="1456" name="Google Shape;1456;p6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7" name="Google Shape;1457;p62"/>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62"/>
          <p:cNvGrpSpPr/>
          <p:nvPr/>
        </p:nvGrpSpPr>
        <p:grpSpPr>
          <a:xfrm>
            <a:off x="2478543" y="103446"/>
            <a:ext cx="96683" cy="110722"/>
            <a:chOff x="3462796" y="2555878"/>
            <a:chExt cx="157798" cy="180711"/>
          </a:xfrm>
        </p:grpSpPr>
        <p:sp>
          <p:nvSpPr>
            <p:cNvPr id="1459" name="Google Shape;1459;p6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0" name="Google Shape;1460;p6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1" name="Google Shape;1461;p6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2" name="Google Shape;1462;p6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3" name="Google Shape;1463;p6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4" name="Google Shape;1464;p6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65" name="Google Shape;1465;p62"/>
          <p:cNvGrpSpPr/>
          <p:nvPr/>
        </p:nvGrpSpPr>
        <p:grpSpPr>
          <a:xfrm>
            <a:off x="4244226" y="715679"/>
            <a:ext cx="110533" cy="116447"/>
            <a:chOff x="3770248" y="2527300"/>
            <a:chExt cx="180404" cy="190055"/>
          </a:xfrm>
        </p:grpSpPr>
        <p:sp>
          <p:nvSpPr>
            <p:cNvPr id="1466" name="Google Shape;1466;p6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7" name="Google Shape;1467;p6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8" name="Google Shape;1468;p6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9" name="Google Shape;1469;p6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70" name="Google Shape;1470;p62"/>
          <p:cNvGrpSpPr/>
          <p:nvPr/>
        </p:nvGrpSpPr>
        <p:grpSpPr>
          <a:xfrm>
            <a:off x="6547056" y="29477"/>
            <a:ext cx="131398" cy="150478"/>
            <a:chOff x="3462796" y="2555878"/>
            <a:chExt cx="157798" cy="180711"/>
          </a:xfrm>
        </p:grpSpPr>
        <p:sp>
          <p:nvSpPr>
            <p:cNvPr id="1471" name="Google Shape;1471;p6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6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3" name="Google Shape;1473;p6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4" name="Google Shape;1474;p6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5" name="Google Shape;1475;p6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6" name="Google Shape;1476;p6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77" name="Google Shape;1477;p62"/>
          <p:cNvGrpSpPr/>
          <p:nvPr/>
        </p:nvGrpSpPr>
        <p:grpSpPr>
          <a:xfrm>
            <a:off x="5436611" y="1013080"/>
            <a:ext cx="150222" cy="158259"/>
            <a:chOff x="3770248" y="2527300"/>
            <a:chExt cx="180404" cy="190055"/>
          </a:xfrm>
        </p:grpSpPr>
        <p:sp>
          <p:nvSpPr>
            <p:cNvPr id="1478" name="Google Shape;1478;p6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6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6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6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2" name="Google Shape;1482;p62"/>
          <p:cNvGrpSpPr/>
          <p:nvPr/>
        </p:nvGrpSpPr>
        <p:grpSpPr>
          <a:xfrm rot="5400000">
            <a:off x="5283010" y="299034"/>
            <a:ext cx="131398" cy="150460"/>
            <a:chOff x="3462796" y="2555878"/>
            <a:chExt cx="157798" cy="180711"/>
          </a:xfrm>
        </p:grpSpPr>
        <p:sp>
          <p:nvSpPr>
            <p:cNvPr id="1483" name="Google Shape;1483;p6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6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6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6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7" name="Google Shape;1487;p6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8" name="Google Shape;1488;p6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9" name="Google Shape;1489;p62"/>
          <p:cNvGrpSpPr/>
          <p:nvPr/>
        </p:nvGrpSpPr>
        <p:grpSpPr>
          <a:xfrm>
            <a:off x="2111378" y="797091"/>
            <a:ext cx="110533" cy="116447"/>
            <a:chOff x="3770248" y="2527300"/>
            <a:chExt cx="180404" cy="190055"/>
          </a:xfrm>
        </p:grpSpPr>
        <p:sp>
          <p:nvSpPr>
            <p:cNvPr id="1490" name="Google Shape;1490;p6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6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6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6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4" name="Google Shape;1494;p62"/>
          <p:cNvGrpSpPr/>
          <p:nvPr/>
        </p:nvGrpSpPr>
        <p:grpSpPr>
          <a:xfrm rot="-2700000">
            <a:off x="7021573" y="1207759"/>
            <a:ext cx="110522" cy="116435"/>
            <a:chOff x="3770248" y="2527300"/>
            <a:chExt cx="180404" cy="190055"/>
          </a:xfrm>
        </p:grpSpPr>
        <p:sp>
          <p:nvSpPr>
            <p:cNvPr id="1495" name="Google Shape;1495;p6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6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6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6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9" name="Google Shape;1499;p62"/>
          <p:cNvGrpSpPr/>
          <p:nvPr/>
        </p:nvGrpSpPr>
        <p:grpSpPr>
          <a:xfrm>
            <a:off x="3301930" y="-2"/>
            <a:ext cx="641313" cy="1441454"/>
            <a:chOff x="2484475" y="746199"/>
            <a:chExt cx="1046700" cy="2352626"/>
          </a:xfrm>
        </p:grpSpPr>
        <p:sp>
          <p:nvSpPr>
            <p:cNvPr id="1500" name="Google Shape;1500;p62"/>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62"/>
            <p:cNvGrpSpPr/>
            <p:nvPr/>
          </p:nvGrpSpPr>
          <p:grpSpPr>
            <a:xfrm>
              <a:off x="2769703" y="746199"/>
              <a:ext cx="510180" cy="2066757"/>
              <a:chOff x="1818382" y="1899501"/>
              <a:chExt cx="466728" cy="1890730"/>
            </a:xfrm>
          </p:grpSpPr>
          <p:grpSp>
            <p:nvGrpSpPr>
              <p:cNvPr id="1503" name="Google Shape;1503;p62"/>
              <p:cNvGrpSpPr/>
              <p:nvPr/>
            </p:nvGrpSpPr>
            <p:grpSpPr>
              <a:xfrm>
                <a:off x="1818382" y="2971595"/>
                <a:ext cx="466728" cy="818636"/>
                <a:chOff x="1818382" y="2942618"/>
                <a:chExt cx="466728" cy="818636"/>
              </a:xfrm>
            </p:grpSpPr>
            <p:sp>
              <p:nvSpPr>
                <p:cNvPr id="1504" name="Google Shape;1504;p6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6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6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07" name="Google Shape;1507;p62"/>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6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509" name="Google Shape;1509;p62"/>
          <p:cNvGrpSpPr/>
          <p:nvPr/>
        </p:nvGrpSpPr>
        <p:grpSpPr>
          <a:xfrm>
            <a:off x="4207129" y="-1"/>
            <a:ext cx="554672" cy="791533"/>
            <a:chOff x="3961868" y="621833"/>
            <a:chExt cx="905291" cy="1291877"/>
          </a:xfrm>
        </p:grpSpPr>
        <p:grpSp>
          <p:nvGrpSpPr>
            <p:cNvPr id="1510" name="Google Shape;1510;p62"/>
            <p:cNvGrpSpPr/>
            <p:nvPr/>
          </p:nvGrpSpPr>
          <p:grpSpPr>
            <a:xfrm>
              <a:off x="3961868" y="1008419"/>
              <a:ext cx="905291" cy="905291"/>
              <a:chOff x="764100" y="3623300"/>
              <a:chExt cx="1046700" cy="1046700"/>
            </a:xfrm>
          </p:grpSpPr>
          <p:sp>
            <p:nvSpPr>
              <p:cNvPr id="1511" name="Google Shape;1511;p62"/>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62"/>
            <p:cNvGrpSpPr/>
            <p:nvPr/>
          </p:nvGrpSpPr>
          <p:grpSpPr>
            <a:xfrm>
              <a:off x="4155315" y="621833"/>
              <a:ext cx="522826" cy="1099260"/>
              <a:chOff x="2447534" y="2604168"/>
              <a:chExt cx="478297" cy="1005636"/>
            </a:xfrm>
          </p:grpSpPr>
          <p:grpSp>
            <p:nvGrpSpPr>
              <p:cNvPr id="1514" name="Google Shape;1514;p62"/>
              <p:cNvGrpSpPr/>
              <p:nvPr/>
            </p:nvGrpSpPr>
            <p:grpSpPr>
              <a:xfrm>
                <a:off x="2447534" y="2604168"/>
                <a:ext cx="478297" cy="1005636"/>
                <a:chOff x="2447534" y="2604168"/>
                <a:chExt cx="478297" cy="1005636"/>
              </a:xfrm>
            </p:grpSpPr>
            <p:grpSp>
              <p:nvGrpSpPr>
                <p:cNvPr id="1515" name="Google Shape;1515;p62"/>
                <p:cNvGrpSpPr/>
                <p:nvPr/>
              </p:nvGrpSpPr>
              <p:grpSpPr>
                <a:xfrm>
                  <a:off x="2447534" y="2971595"/>
                  <a:ext cx="478297" cy="638209"/>
                  <a:chOff x="2447534" y="3081786"/>
                  <a:chExt cx="478297" cy="638209"/>
                </a:xfrm>
              </p:grpSpPr>
              <p:sp>
                <p:nvSpPr>
                  <p:cNvPr id="1516" name="Google Shape;1516;p6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7" name="Google Shape;1517;p6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8" name="Google Shape;1518;p6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19" name="Google Shape;1519;p62"/>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0" name="Google Shape;1520;p6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521" name="Google Shape;1521;p6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522" name="Google Shape;1522;p62"/>
          <p:cNvGrpSpPr/>
          <p:nvPr/>
        </p:nvGrpSpPr>
        <p:grpSpPr>
          <a:xfrm>
            <a:off x="4962190" y="-7"/>
            <a:ext cx="320336" cy="486565"/>
            <a:chOff x="5194218" y="621823"/>
            <a:chExt cx="522827" cy="794132"/>
          </a:xfrm>
        </p:grpSpPr>
        <p:grpSp>
          <p:nvGrpSpPr>
            <p:cNvPr id="1523" name="Google Shape;1523;p62"/>
            <p:cNvGrpSpPr/>
            <p:nvPr/>
          </p:nvGrpSpPr>
          <p:grpSpPr>
            <a:xfrm>
              <a:off x="5194218" y="893129"/>
              <a:ext cx="522827" cy="522827"/>
              <a:chOff x="764100" y="3623300"/>
              <a:chExt cx="1046700" cy="1046700"/>
            </a:xfrm>
          </p:grpSpPr>
          <p:sp>
            <p:nvSpPr>
              <p:cNvPr id="1524" name="Google Shape;1524;p62"/>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62"/>
            <p:cNvGrpSpPr/>
            <p:nvPr/>
          </p:nvGrpSpPr>
          <p:grpSpPr>
            <a:xfrm>
              <a:off x="5371921" y="621823"/>
              <a:ext cx="182209" cy="655932"/>
              <a:chOff x="3305183" y="2722527"/>
              <a:chExt cx="166690" cy="600065"/>
            </a:xfrm>
          </p:grpSpPr>
          <p:grpSp>
            <p:nvGrpSpPr>
              <p:cNvPr id="1527" name="Google Shape;1527;p62"/>
              <p:cNvGrpSpPr/>
              <p:nvPr/>
            </p:nvGrpSpPr>
            <p:grpSpPr>
              <a:xfrm>
                <a:off x="3305183" y="2722527"/>
                <a:ext cx="166690" cy="600065"/>
                <a:chOff x="3305183" y="2722527"/>
                <a:chExt cx="166690" cy="600065"/>
              </a:xfrm>
            </p:grpSpPr>
            <p:grpSp>
              <p:nvGrpSpPr>
                <p:cNvPr id="1528" name="Google Shape;1528;p62"/>
                <p:cNvGrpSpPr/>
                <p:nvPr/>
              </p:nvGrpSpPr>
              <p:grpSpPr>
                <a:xfrm>
                  <a:off x="3305183" y="2971595"/>
                  <a:ext cx="166690" cy="350998"/>
                  <a:chOff x="3305183" y="3146560"/>
                  <a:chExt cx="166690" cy="350998"/>
                </a:xfrm>
              </p:grpSpPr>
              <p:sp>
                <p:nvSpPr>
                  <p:cNvPr id="1529" name="Google Shape;1529;p6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0" name="Google Shape;1530;p6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1" name="Google Shape;1531;p6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32" name="Google Shape;1532;p62"/>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3" name="Google Shape;1533;p6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534" name="Google Shape;1534;p62"/>
          <p:cNvGrpSpPr/>
          <p:nvPr/>
        </p:nvGrpSpPr>
        <p:grpSpPr>
          <a:xfrm>
            <a:off x="6573945" y="2"/>
            <a:ext cx="527288" cy="1319623"/>
            <a:chOff x="7824797" y="870572"/>
            <a:chExt cx="860597" cy="2153783"/>
          </a:xfrm>
        </p:grpSpPr>
        <p:grpSp>
          <p:nvGrpSpPr>
            <p:cNvPr id="1535" name="Google Shape;1535;p62"/>
            <p:cNvGrpSpPr/>
            <p:nvPr/>
          </p:nvGrpSpPr>
          <p:grpSpPr>
            <a:xfrm>
              <a:off x="7824797" y="1891931"/>
              <a:ext cx="860597" cy="1132425"/>
              <a:chOff x="764100" y="3623300"/>
              <a:chExt cx="1046700" cy="1046700"/>
            </a:xfrm>
          </p:grpSpPr>
          <p:sp>
            <p:nvSpPr>
              <p:cNvPr id="1536" name="Google Shape;1536;p62"/>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62"/>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8" name="Google Shape;1538;p62"/>
            <p:cNvGrpSpPr/>
            <p:nvPr/>
          </p:nvGrpSpPr>
          <p:grpSpPr>
            <a:xfrm>
              <a:off x="8100547" y="870572"/>
              <a:ext cx="300376" cy="1935114"/>
              <a:chOff x="3792712" y="2051381"/>
              <a:chExt cx="274793" cy="1770299"/>
            </a:xfrm>
          </p:grpSpPr>
          <p:grpSp>
            <p:nvGrpSpPr>
              <p:cNvPr id="1539" name="Google Shape;1539;p62"/>
              <p:cNvGrpSpPr/>
              <p:nvPr/>
            </p:nvGrpSpPr>
            <p:grpSpPr>
              <a:xfrm>
                <a:off x="3792712" y="2051381"/>
                <a:ext cx="274793" cy="1770299"/>
                <a:chOff x="3792712" y="2051381"/>
                <a:chExt cx="274793" cy="1770299"/>
              </a:xfrm>
            </p:grpSpPr>
            <p:grpSp>
              <p:nvGrpSpPr>
                <p:cNvPr id="1540" name="Google Shape;1540;p62"/>
                <p:cNvGrpSpPr/>
                <p:nvPr/>
              </p:nvGrpSpPr>
              <p:grpSpPr>
                <a:xfrm>
                  <a:off x="3792712" y="2971595"/>
                  <a:ext cx="274793" cy="850085"/>
                  <a:chOff x="3792712" y="2879468"/>
                  <a:chExt cx="274793" cy="850085"/>
                </a:xfrm>
              </p:grpSpPr>
              <p:sp>
                <p:nvSpPr>
                  <p:cNvPr id="1541" name="Google Shape;1541;p6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2" name="Google Shape;1542;p6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3" name="Google Shape;1543;p6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44" name="Google Shape;1544;p62"/>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5" name="Google Shape;1545;p6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546" name="Google Shape;1546;p6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547" name="Google Shape;1547;p62"/>
          <p:cNvGrpSpPr/>
          <p:nvPr/>
        </p:nvGrpSpPr>
        <p:grpSpPr>
          <a:xfrm>
            <a:off x="2510399" y="7"/>
            <a:ext cx="641313" cy="1028549"/>
            <a:chOff x="1192601" y="746213"/>
            <a:chExt cx="1046700" cy="1678715"/>
          </a:xfrm>
        </p:grpSpPr>
        <p:grpSp>
          <p:nvGrpSpPr>
            <p:cNvPr id="1548" name="Google Shape;1548;p62"/>
            <p:cNvGrpSpPr/>
            <p:nvPr/>
          </p:nvGrpSpPr>
          <p:grpSpPr>
            <a:xfrm>
              <a:off x="1192601" y="1378228"/>
              <a:ext cx="1046700" cy="1046700"/>
              <a:chOff x="764100" y="3623300"/>
              <a:chExt cx="1046700" cy="1046700"/>
            </a:xfrm>
          </p:grpSpPr>
          <p:sp>
            <p:nvSpPr>
              <p:cNvPr id="1549" name="Google Shape;1549;p62"/>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62"/>
            <p:cNvGrpSpPr/>
            <p:nvPr/>
          </p:nvGrpSpPr>
          <p:grpSpPr>
            <a:xfrm>
              <a:off x="1417979" y="746213"/>
              <a:ext cx="580390" cy="1384973"/>
              <a:chOff x="522260" y="2632808"/>
              <a:chExt cx="530958" cy="1267014"/>
            </a:xfrm>
          </p:grpSpPr>
          <p:grpSp>
            <p:nvGrpSpPr>
              <p:cNvPr id="1552" name="Google Shape;1552;p62"/>
              <p:cNvGrpSpPr/>
              <p:nvPr/>
            </p:nvGrpSpPr>
            <p:grpSpPr>
              <a:xfrm>
                <a:off x="522260" y="2632808"/>
                <a:ext cx="530958" cy="1267014"/>
                <a:chOff x="522260" y="2632808"/>
                <a:chExt cx="530958" cy="1267014"/>
              </a:xfrm>
            </p:grpSpPr>
            <p:grpSp>
              <p:nvGrpSpPr>
                <p:cNvPr id="1553" name="Google Shape;1553;p62"/>
                <p:cNvGrpSpPr/>
                <p:nvPr/>
              </p:nvGrpSpPr>
              <p:grpSpPr>
                <a:xfrm>
                  <a:off x="522260" y="2971595"/>
                  <a:ext cx="530958" cy="928227"/>
                  <a:chOff x="522260" y="2971595"/>
                  <a:chExt cx="530958" cy="928227"/>
                </a:xfrm>
              </p:grpSpPr>
              <p:sp>
                <p:nvSpPr>
                  <p:cNvPr id="1554" name="Google Shape;1554;p6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6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6" name="Google Shape;1556;p6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7" name="Google Shape;1557;p6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58" name="Google Shape;1558;p62"/>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9" name="Google Shape;1559;p6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560" name="Google Shape;1560;p62"/>
          <p:cNvGrpSpPr/>
          <p:nvPr/>
        </p:nvGrpSpPr>
        <p:grpSpPr>
          <a:xfrm>
            <a:off x="5462591" y="6"/>
            <a:ext cx="641313" cy="1178098"/>
            <a:chOff x="6010934" y="870580"/>
            <a:chExt cx="1046700" cy="1922797"/>
          </a:xfrm>
        </p:grpSpPr>
        <p:grpSp>
          <p:nvGrpSpPr>
            <p:cNvPr id="1561" name="Google Shape;1561;p62"/>
            <p:cNvGrpSpPr/>
            <p:nvPr/>
          </p:nvGrpSpPr>
          <p:grpSpPr>
            <a:xfrm>
              <a:off x="6010934" y="1746678"/>
              <a:ext cx="1046700" cy="1046700"/>
              <a:chOff x="764100" y="3623300"/>
              <a:chExt cx="1046700" cy="1046700"/>
            </a:xfrm>
          </p:grpSpPr>
          <p:sp>
            <p:nvSpPr>
              <p:cNvPr id="1562" name="Google Shape;1562;p62"/>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62"/>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62"/>
            <p:cNvGrpSpPr/>
            <p:nvPr/>
          </p:nvGrpSpPr>
          <p:grpSpPr>
            <a:xfrm>
              <a:off x="6308747" y="870580"/>
              <a:ext cx="441786" cy="1701306"/>
              <a:chOff x="1121941" y="2406098"/>
              <a:chExt cx="404159" cy="1556405"/>
            </a:xfrm>
          </p:grpSpPr>
          <p:grpSp>
            <p:nvGrpSpPr>
              <p:cNvPr id="1565" name="Google Shape;1565;p62"/>
              <p:cNvGrpSpPr/>
              <p:nvPr/>
            </p:nvGrpSpPr>
            <p:grpSpPr>
              <a:xfrm>
                <a:off x="1121941" y="2406098"/>
                <a:ext cx="404159" cy="1556405"/>
                <a:chOff x="1121941" y="2406098"/>
                <a:chExt cx="404159" cy="1556405"/>
              </a:xfrm>
            </p:grpSpPr>
            <p:grpSp>
              <p:nvGrpSpPr>
                <p:cNvPr id="1566" name="Google Shape;1566;p62"/>
                <p:cNvGrpSpPr/>
                <p:nvPr/>
              </p:nvGrpSpPr>
              <p:grpSpPr>
                <a:xfrm>
                  <a:off x="1121941" y="2971595"/>
                  <a:ext cx="404159" cy="990908"/>
                  <a:chOff x="1121941" y="2969319"/>
                  <a:chExt cx="404159" cy="990908"/>
                </a:xfrm>
              </p:grpSpPr>
              <p:sp>
                <p:nvSpPr>
                  <p:cNvPr id="1567" name="Google Shape;1567;p6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8" name="Google Shape;1568;p6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9" name="Google Shape;1569;p6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0" name="Google Shape;1570;p6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71" name="Google Shape;1571;p62"/>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2" name="Google Shape;1572;p6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573" name="Google Shape;1573;p6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574" name="Google Shape;1574;p6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575" name="Google Shape;1575;p6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576" name="Google Shape;1576;p62"/>
          <p:cNvGrpSpPr/>
          <p:nvPr/>
        </p:nvGrpSpPr>
        <p:grpSpPr>
          <a:xfrm>
            <a:off x="2221896" y="1"/>
            <a:ext cx="320336" cy="1232124"/>
            <a:chOff x="721731" y="746204"/>
            <a:chExt cx="522827" cy="2010974"/>
          </a:xfrm>
        </p:grpSpPr>
        <p:grpSp>
          <p:nvGrpSpPr>
            <p:cNvPr id="1577" name="Google Shape;1577;p62"/>
            <p:cNvGrpSpPr/>
            <p:nvPr/>
          </p:nvGrpSpPr>
          <p:grpSpPr>
            <a:xfrm>
              <a:off x="721731" y="2234351"/>
              <a:ext cx="522827" cy="522827"/>
              <a:chOff x="764100" y="3623300"/>
              <a:chExt cx="1046700" cy="1046700"/>
            </a:xfrm>
          </p:grpSpPr>
          <p:sp>
            <p:nvSpPr>
              <p:cNvPr id="1578" name="Google Shape;1578;p62"/>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62"/>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62"/>
            <p:cNvGrpSpPr/>
            <p:nvPr/>
          </p:nvGrpSpPr>
          <p:grpSpPr>
            <a:xfrm>
              <a:off x="892053" y="746204"/>
              <a:ext cx="182209" cy="1869993"/>
              <a:chOff x="3305183" y="1611869"/>
              <a:chExt cx="166690" cy="1710724"/>
            </a:xfrm>
          </p:grpSpPr>
          <p:grpSp>
            <p:nvGrpSpPr>
              <p:cNvPr id="1581" name="Google Shape;1581;p62"/>
              <p:cNvGrpSpPr/>
              <p:nvPr/>
            </p:nvGrpSpPr>
            <p:grpSpPr>
              <a:xfrm>
                <a:off x="3305183" y="1611869"/>
                <a:ext cx="166690" cy="1710724"/>
                <a:chOff x="3305183" y="1611869"/>
                <a:chExt cx="166690" cy="1710724"/>
              </a:xfrm>
            </p:grpSpPr>
            <p:grpSp>
              <p:nvGrpSpPr>
                <p:cNvPr id="1582" name="Google Shape;1582;p62"/>
                <p:cNvGrpSpPr/>
                <p:nvPr/>
              </p:nvGrpSpPr>
              <p:grpSpPr>
                <a:xfrm>
                  <a:off x="3305183" y="2971595"/>
                  <a:ext cx="166690" cy="350998"/>
                  <a:chOff x="3305183" y="3146560"/>
                  <a:chExt cx="166690" cy="350998"/>
                </a:xfrm>
              </p:grpSpPr>
              <p:sp>
                <p:nvSpPr>
                  <p:cNvPr id="1583" name="Google Shape;1583;p6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4" name="Google Shape;1584;p6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5" name="Google Shape;1585;p6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86" name="Google Shape;1586;p62"/>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7" name="Google Shape;1587;p6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8"/>
        <p:cNvGrpSpPr/>
        <p:nvPr/>
      </p:nvGrpSpPr>
      <p:grpSpPr>
        <a:xfrm>
          <a:off x="0" y="0"/>
          <a:ext cx="0" cy="0"/>
          <a:chOff x="0" y="0"/>
          <a:chExt cx="0" cy="0"/>
        </a:xfrm>
      </p:grpSpPr>
      <p:sp>
        <p:nvSpPr>
          <p:cNvPr id="1589" name="Google Shape;1589;p63"/>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590" name="Google Shape;1590;p63"/>
          <p:cNvGrpSpPr/>
          <p:nvPr/>
        </p:nvGrpSpPr>
        <p:grpSpPr>
          <a:xfrm>
            <a:off x="6800134" y="-29"/>
            <a:ext cx="2382301" cy="4610466"/>
            <a:chOff x="6800134" y="-29"/>
            <a:chExt cx="2382301" cy="4610466"/>
          </a:xfrm>
        </p:grpSpPr>
        <p:grpSp>
          <p:nvGrpSpPr>
            <p:cNvPr id="1591" name="Google Shape;1591;p63"/>
            <p:cNvGrpSpPr/>
            <p:nvPr/>
          </p:nvGrpSpPr>
          <p:grpSpPr>
            <a:xfrm>
              <a:off x="7737776" y="-17"/>
              <a:ext cx="448629" cy="4610455"/>
              <a:chOff x="6798998" y="-1296139"/>
              <a:chExt cx="476555" cy="4897445"/>
            </a:xfrm>
          </p:grpSpPr>
          <p:sp>
            <p:nvSpPr>
              <p:cNvPr id="1592" name="Google Shape;1592;p6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3" name="Google Shape;1593;p63"/>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4" name="Google Shape;1594;p63"/>
            <p:cNvGrpSpPr/>
            <p:nvPr/>
          </p:nvGrpSpPr>
          <p:grpSpPr>
            <a:xfrm>
              <a:off x="8636876" y="46"/>
              <a:ext cx="382387" cy="1450044"/>
              <a:chOff x="5578966" y="2422197"/>
              <a:chExt cx="406190" cy="1540306"/>
            </a:xfrm>
          </p:grpSpPr>
          <p:sp>
            <p:nvSpPr>
              <p:cNvPr id="1595" name="Google Shape;1595;p6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6" name="Google Shape;1596;p63"/>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63"/>
            <p:cNvGrpSpPr/>
            <p:nvPr/>
          </p:nvGrpSpPr>
          <p:grpSpPr>
            <a:xfrm>
              <a:off x="8035385" y="23"/>
              <a:ext cx="439174" cy="2683136"/>
              <a:chOff x="6176324" y="940075"/>
              <a:chExt cx="466512" cy="2850155"/>
            </a:xfrm>
          </p:grpSpPr>
          <p:sp>
            <p:nvSpPr>
              <p:cNvPr id="1598" name="Google Shape;1598;p6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9" name="Google Shape;1599;p63"/>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0" name="Google Shape;1600;p63"/>
            <p:cNvGrpSpPr/>
            <p:nvPr/>
          </p:nvGrpSpPr>
          <p:grpSpPr>
            <a:xfrm>
              <a:off x="6999976" y="11"/>
              <a:ext cx="271476" cy="3307837"/>
              <a:chOff x="7883572" y="308161"/>
              <a:chExt cx="288375" cy="3513742"/>
            </a:xfrm>
          </p:grpSpPr>
          <p:sp>
            <p:nvSpPr>
              <p:cNvPr id="1601" name="Google Shape;1601;p6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2" name="Google Shape;1602;p63"/>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3" name="Google Shape;1603;p63"/>
            <p:cNvGrpSpPr/>
            <p:nvPr/>
          </p:nvGrpSpPr>
          <p:grpSpPr>
            <a:xfrm>
              <a:off x="6827964" y="636458"/>
              <a:ext cx="230791" cy="243118"/>
              <a:chOff x="3770248" y="2527300"/>
              <a:chExt cx="180404" cy="190055"/>
            </a:xfrm>
          </p:grpSpPr>
          <p:sp>
            <p:nvSpPr>
              <p:cNvPr id="1604" name="Google Shape;1604;p6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5" name="Google Shape;1605;p6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6" name="Google Shape;1606;p6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7" name="Google Shape;1607;p6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08" name="Google Shape;1608;p63"/>
            <p:cNvGrpSpPr/>
            <p:nvPr/>
          </p:nvGrpSpPr>
          <p:grpSpPr>
            <a:xfrm>
              <a:off x="8763367" y="2641902"/>
              <a:ext cx="230809" cy="243156"/>
              <a:chOff x="3770248" y="2527300"/>
              <a:chExt cx="180404" cy="190055"/>
            </a:xfrm>
          </p:grpSpPr>
          <p:sp>
            <p:nvSpPr>
              <p:cNvPr id="1609" name="Google Shape;1609;p6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0" name="Google Shape;1610;p6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1" name="Google Shape;1611;p6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2" name="Google Shape;1612;p6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13" name="Google Shape;1613;p63"/>
            <p:cNvGrpSpPr/>
            <p:nvPr/>
          </p:nvGrpSpPr>
          <p:grpSpPr>
            <a:xfrm rot="5400000">
              <a:off x="8655427" y="4253521"/>
              <a:ext cx="201871" cy="231166"/>
              <a:chOff x="3462796" y="2555878"/>
              <a:chExt cx="157798" cy="180711"/>
            </a:xfrm>
          </p:grpSpPr>
          <p:sp>
            <p:nvSpPr>
              <p:cNvPr id="1614" name="Google Shape;1614;p6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5" name="Google Shape;1615;p6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6" name="Google Shape;1616;p6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7" name="Google Shape;1617;p6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8" name="Google Shape;1618;p6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9" name="Google Shape;1619;p6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20" name="Google Shape;1620;p63"/>
            <p:cNvGrpSpPr/>
            <p:nvPr/>
          </p:nvGrpSpPr>
          <p:grpSpPr>
            <a:xfrm rot="-2700000">
              <a:off x="7375305" y="1863439"/>
              <a:ext cx="169840" cy="178926"/>
              <a:chOff x="3770248" y="2527300"/>
              <a:chExt cx="180404" cy="190055"/>
            </a:xfrm>
          </p:grpSpPr>
          <p:sp>
            <p:nvSpPr>
              <p:cNvPr id="1621" name="Google Shape;1621;p6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2" name="Google Shape;1622;p6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3" name="Google Shape;1623;p6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4" name="Google Shape;1624;p6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25" name="Google Shape;1625;p63"/>
            <p:cNvGrpSpPr/>
            <p:nvPr/>
          </p:nvGrpSpPr>
          <p:grpSpPr>
            <a:xfrm>
              <a:off x="6800134" y="23"/>
              <a:ext cx="985363" cy="1665685"/>
              <a:chOff x="2484475" y="1329455"/>
              <a:chExt cx="1046700" cy="1769370"/>
            </a:xfrm>
          </p:grpSpPr>
          <p:sp>
            <p:nvSpPr>
              <p:cNvPr id="1626" name="Google Shape;1626;p63"/>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8" name="Google Shape;1628;p63"/>
              <p:cNvGrpSpPr/>
              <p:nvPr/>
            </p:nvGrpSpPr>
            <p:grpSpPr>
              <a:xfrm>
                <a:off x="2769703" y="1329455"/>
                <a:ext cx="510180" cy="1483501"/>
                <a:chOff x="1818382" y="2433081"/>
                <a:chExt cx="466728" cy="1357150"/>
              </a:xfrm>
            </p:grpSpPr>
            <p:grpSp>
              <p:nvGrpSpPr>
                <p:cNvPr id="1629" name="Google Shape;1629;p63"/>
                <p:cNvGrpSpPr/>
                <p:nvPr/>
              </p:nvGrpSpPr>
              <p:grpSpPr>
                <a:xfrm>
                  <a:off x="1818382" y="2971595"/>
                  <a:ext cx="466728" cy="818636"/>
                  <a:chOff x="1818382" y="2942618"/>
                  <a:chExt cx="466728" cy="818636"/>
                </a:xfrm>
              </p:grpSpPr>
              <p:sp>
                <p:nvSpPr>
                  <p:cNvPr id="1630" name="Google Shape;1630;p6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1" name="Google Shape;1631;p6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6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33" name="Google Shape;1633;p6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4" name="Google Shape;1634;p6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635" name="Google Shape;1635;p63"/>
            <p:cNvGrpSpPr/>
            <p:nvPr/>
          </p:nvGrpSpPr>
          <p:grpSpPr>
            <a:xfrm>
              <a:off x="8330194" y="-10"/>
              <a:ext cx="852241" cy="2641273"/>
              <a:chOff x="3961868" y="-891976"/>
              <a:chExt cx="905291" cy="2805686"/>
            </a:xfrm>
          </p:grpSpPr>
          <p:grpSp>
            <p:nvGrpSpPr>
              <p:cNvPr id="1636" name="Google Shape;1636;p63"/>
              <p:cNvGrpSpPr/>
              <p:nvPr/>
            </p:nvGrpSpPr>
            <p:grpSpPr>
              <a:xfrm>
                <a:off x="3961868" y="1008419"/>
                <a:ext cx="905291" cy="905291"/>
                <a:chOff x="764100" y="3623300"/>
                <a:chExt cx="1046700" cy="1046700"/>
              </a:xfrm>
            </p:grpSpPr>
            <p:sp>
              <p:nvSpPr>
                <p:cNvPr id="1637" name="Google Shape;1637;p63"/>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3"/>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63"/>
              <p:cNvGrpSpPr/>
              <p:nvPr/>
            </p:nvGrpSpPr>
            <p:grpSpPr>
              <a:xfrm>
                <a:off x="4155315" y="-891976"/>
                <a:ext cx="522826" cy="2613070"/>
                <a:chOff x="2447534" y="1219291"/>
                <a:chExt cx="478297" cy="2390513"/>
              </a:xfrm>
            </p:grpSpPr>
            <p:grpSp>
              <p:nvGrpSpPr>
                <p:cNvPr id="1640" name="Google Shape;1640;p63"/>
                <p:cNvGrpSpPr/>
                <p:nvPr/>
              </p:nvGrpSpPr>
              <p:grpSpPr>
                <a:xfrm>
                  <a:off x="2447534" y="1219291"/>
                  <a:ext cx="478297" cy="2390513"/>
                  <a:chOff x="2447534" y="1219291"/>
                  <a:chExt cx="478297" cy="2390513"/>
                </a:xfrm>
              </p:grpSpPr>
              <p:grpSp>
                <p:nvGrpSpPr>
                  <p:cNvPr id="1641" name="Google Shape;1641;p63"/>
                  <p:cNvGrpSpPr/>
                  <p:nvPr/>
                </p:nvGrpSpPr>
                <p:grpSpPr>
                  <a:xfrm>
                    <a:off x="2447534" y="2971595"/>
                    <a:ext cx="478297" cy="638209"/>
                    <a:chOff x="2447534" y="3081786"/>
                    <a:chExt cx="478297" cy="638209"/>
                  </a:xfrm>
                </p:grpSpPr>
                <p:sp>
                  <p:nvSpPr>
                    <p:cNvPr id="1642" name="Google Shape;1642;p6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3" name="Google Shape;1643;p6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4" name="Google Shape;1644;p6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45" name="Google Shape;1645;p6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6" name="Google Shape;1646;p6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647" name="Google Shape;1647;p6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648" name="Google Shape;1648;p63"/>
            <p:cNvGrpSpPr/>
            <p:nvPr/>
          </p:nvGrpSpPr>
          <p:grpSpPr>
            <a:xfrm>
              <a:off x="7811773" y="-2"/>
              <a:ext cx="492189" cy="1837864"/>
              <a:chOff x="5194218" y="-536312"/>
              <a:chExt cx="522827" cy="1952267"/>
            </a:xfrm>
          </p:grpSpPr>
          <p:grpSp>
            <p:nvGrpSpPr>
              <p:cNvPr id="1649" name="Google Shape;1649;p63"/>
              <p:cNvGrpSpPr/>
              <p:nvPr/>
            </p:nvGrpSpPr>
            <p:grpSpPr>
              <a:xfrm>
                <a:off x="5194218" y="893129"/>
                <a:ext cx="522827" cy="522827"/>
                <a:chOff x="764100" y="3623300"/>
                <a:chExt cx="1046700" cy="1046700"/>
              </a:xfrm>
            </p:grpSpPr>
            <p:sp>
              <p:nvSpPr>
                <p:cNvPr id="1650" name="Google Shape;1650;p63"/>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3"/>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2" name="Google Shape;1652;p63"/>
              <p:cNvGrpSpPr/>
              <p:nvPr/>
            </p:nvGrpSpPr>
            <p:grpSpPr>
              <a:xfrm>
                <a:off x="5371921" y="-536312"/>
                <a:ext cx="182209" cy="1814066"/>
                <a:chOff x="3305183" y="1663032"/>
                <a:chExt cx="166690" cy="1659561"/>
              </a:xfrm>
            </p:grpSpPr>
            <p:grpSp>
              <p:nvGrpSpPr>
                <p:cNvPr id="1653" name="Google Shape;1653;p63"/>
                <p:cNvGrpSpPr/>
                <p:nvPr/>
              </p:nvGrpSpPr>
              <p:grpSpPr>
                <a:xfrm>
                  <a:off x="3305183" y="1663032"/>
                  <a:ext cx="166690" cy="1659561"/>
                  <a:chOff x="3305183" y="1663032"/>
                  <a:chExt cx="166690" cy="1659561"/>
                </a:xfrm>
              </p:grpSpPr>
              <p:grpSp>
                <p:nvGrpSpPr>
                  <p:cNvPr id="1654" name="Google Shape;1654;p63"/>
                  <p:cNvGrpSpPr/>
                  <p:nvPr/>
                </p:nvGrpSpPr>
                <p:grpSpPr>
                  <a:xfrm>
                    <a:off x="3305183" y="2971595"/>
                    <a:ext cx="166690" cy="350998"/>
                    <a:chOff x="3305183" y="3146560"/>
                    <a:chExt cx="166690" cy="350998"/>
                  </a:xfrm>
                </p:grpSpPr>
                <p:sp>
                  <p:nvSpPr>
                    <p:cNvPr id="1655" name="Google Shape;1655;p6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6" name="Google Shape;1656;p6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7" name="Google Shape;1657;p6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58" name="Google Shape;1658;p6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9" name="Google Shape;1659;p6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660" name="Google Shape;1660;p63"/>
            <p:cNvGrpSpPr/>
            <p:nvPr/>
          </p:nvGrpSpPr>
          <p:grpSpPr>
            <a:xfrm>
              <a:off x="8018879" y="-29"/>
              <a:ext cx="810166" cy="4470272"/>
              <a:chOff x="7824797" y="-1724181"/>
              <a:chExt cx="860597" cy="4748536"/>
            </a:xfrm>
          </p:grpSpPr>
          <p:grpSp>
            <p:nvGrpSpPr>
              <p:cNvPr id="1661" name="Google Shape;1661;p63"/>
              <p:cNvGrpSpPr/>
              <p:nvPr/>
            </p:nvGrpSpPr>
            <p:grpSpPr>
              <a:xfrm>
                <a:off x="7824797" y="1891931"/>
                <a:ext cx="860597" cy="1132425"/>
                <a:chOff x="764100" y="3623300"/>
                <a:chExt cx="1046700" cy="1046700"/>
              </a:xfrm>
            </p:grpSpPr>
            <p:sp>
              <p:nvSpPr>
                <p:cNvPr id="1662" name="Google Shape;1662;p63"/>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3"/>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4" name="Google Shape;1664;p63"/>
              <p:cNvGrpSpPr/>
              <p:nvPr/>
            </p:nvGrpSpPr>
            <p:grpSpPr>
              <a:xfrm>
                <a:off x="8100547" y="-1724181"/>
                <a:ext cx="300376" cy="4529867"/>
                <a:chOff x="3792712" y="-322375"/>
                <a:chExt cx="274793" cy="4144055"/>
              </a:xfrm>
            </p:grpSpPr>
            <p:grpSp>
              <p:nvGrpSpPr>
                <p:cNvPr id="1665" name="Google Shape;1665;p63"/>
                <p:cNvGrpSpPr/>
                <p:nvPr/>
              </p:nvGrpSpPr>
              <p:grpSpPr>
                <a:xfrm>
                  <a:off x="3792712" y="-322375"/>
                  <a:ext cx="274793" cy="4144055"/>
                  <a:chOff x="3792712" y="-322375"/>
                  <a:chExt cx="274793" cy="4144055"/>
                </a:xfrm>
              </p:grpSpPr>
              <p:grpSp>
                <p:nvGrpSpPr>
                  <p:cNvPr id="1666" name="Google Shape;1666;p63"/>
                  <p:cNvGrpSpPr/>
                  <p:nvPr/>
                </p:nvGrpSpPr>
                <p:grpSpPr>
                  <a:xfrm>
                    <a:off x="3792712" y="2971595"/>
                    <a:ext cx="274793" cy="850085"/>
                    <a:chOff x="3792712" y="2879468"/>
                    <a:chExt cx="274793" cy="850085"/>
                  </a:xfrm>
                </p:grpSpPr>
                <p:sp>
                  <p:nvSpPr>
                    <p:cNvPr id="1667" name="Google Shape;1667;p6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8" name="Google Shape;1668;p6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9" name="Google Shape;1669;p6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70" name="Google Shape;1670;p6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1" name="Google Shape;1671;p6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672" name="Google Shape;1672;p6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673" name="Google Shape;1673;p63"/>
            <p:cNvGrpSpPr/>
            <p:nvPr/>
          </p:nvGrpSpPr>
          <p:grpSpPr>
            <a:xfrm>
              <a:off x="7184797" y="-17"/>
              <a:ext cx="985363" cy="3905971"/>
              <a:chOff x="1192601" y="-1724180"/>
              <a:chExt cx="1046700" cy="4149108"/>
            </a:xfrm>
          </p:grpSpPr>
          <p:grpSp>
            <p:nvGrpSpPr>
              <p:cNvPr id="1674" name="Google Shape;1674;p63"/>
              <p:cNvGrpSpPr/>
              <p:nvPr/>
            </p:nvGrpSpPr>
            <p:grpSpPr>
              <a:xfrm>
                <a:off x="1192601" y="1378228"/>
                <a:ext cx="1046700" cy="1046700"/>
                <a:chOff x="764100" y="3623300"/>
                <a:chExt cx="1046700" cy="1046700"/>
              </a:xfrm>
            </p:grpSpPr>
            <p:sp>
              <p:nvSpPr>
                <p:cNvPr id="1675" name="Google Shape;1675;p63"/>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3"/>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7" name="Google Shape;1677;p63"/>
              <p:cNvGrpSpPr/>
              <p:nvPr/>
            </p:nvGrpSpPr>
            <p:grpSpPr>
              <a:xfrm>
                <a:off x="1417979" y="-1724180"/>
                <a:ext cx="580390" cy="3855366"/>
                <a:chOff x="522260" y="372820"/>
                <a:chExt cx="530958" cy="3527002"/>
              </a:xfrm>
            </p:grpSpPr>
            <p:grpSp>
              <p:nvGrpSpPr>
                <p:cNvPr id="1678" name="Google Shape;1678;p63"/>
                <p:cNvGrpSpPr/>
                <p:nvPr/>
              </p:nvGrpSpPr>
              <p:grpSpPr>
                <a:xfrm>
                  <a:off x="522260" y="372820"/>
                  <a:ext cx="530958" cy="3527002"/>
                  <a:chOff x="522260" y="372820"/>
                  <a:chExt cx="530958" cy="3527002"/>
                </a:xfrm>
              </p:grpSpPr>
              <p:grpSp>
                <p:nvGrpSpPr>
                  <p:cNvPr id="1679" name="Google Shape;1679;p63"/>
                  <p:cNvGrpSpPr/>
                  <p:nvPr/>
                </p:nvGrpSpPr>
                <p:grpSpPr>
                  <a:xfrm>
                    <a:off x="522260" y="2971595"/>
                    <a:ext cx="530958" cy="928227"/>
                    <a:chOff x="522260" y="2971595"/>
                    <a:chExt cx="530958" cy="928227"/>
                  </a:xfrm>
                </p:grpSpPr>
                <p:sp>
                  <p:nvSpPr>
                    <p:cNvPr id="1680" name="Google Shape;1680;p6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1" name="Google Shape;1681;p6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2" name="Google Shape;1682;p6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3" name="Google Shape;1683;p6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84" name="Google Shape;1684;p6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5" name="Google Shape;1685;p6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686" name="Google Shape;1686;p63"/>
            <p:cNvGrpSpPr/>
            <p:nvPr/>
          </p:nvGrpSpPr>
          <p:grpSpPr>
            <a:xfrm>
              <a:off x="7192739" y="3730341"/>
              <a:ext cx="148551" cy="170121"/>
              <a:chOff x="3462796" y="2555878"/>
              <a:chExt cx="157798" cy="180711"/>
            </a:xfrm>
          </p:grpSpPr>
          <p:sp>
            <p:nvSpPr>
              <p:cNvPr id="1687" name="Google Shape;1687;p6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8" name="Google Shape;1688;p6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9" name="Google Shape;1689;p6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0" name="Google Shape;1690;p6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1" name="Google Shape;1691;p6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2" name="Google Shape;1692;p6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 Top drawing">
  <p:cSld name="BLANK_1">
    <p:spTree>
      <p:nvGrpSpPr>
        <p:cNvPr id="1" name="Shape 1693"/>
        <p:cNvGrpSpPr/>
        <p:nvPr/>
      </p:nvGrpSpPr>
      <p:grpSpPr>
        <a:xfrm>
          <a:off x="0" y="0"/>
          <a:ext cx="0" cy="0"/>
          <a:chOff x="0" y="0"/>
          <a:chExt cx="0" cy="0"/>
        </a:xfrm>
      </p:grpSpPr>
      <p:sp>
        <p:nvSpPr>
          <p:cNvPr id="1694" name="Google Shape;1694;p6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95" name="Google Shape;1695;p64"/>
          <p:cNvGrpSpPr/>
          <p:nvPr/>
        </p:nvGrpSpPr>
        <p:grpSpPr>
          <a:xfrm>
            <a:off x="501117" y="14"/>
            <a:ext cx="222106" cy="963625"/>
            <a:chOff x="6176324" y="1765810"/>
            <a:chExt cx="466512" cy="2024421"/>
          </a:xfrm>
        </p:grpSpPr>
        <p:sp>
          <p:nvSpPr>
            <p:cNvPr id="1696" name="Google Shape;1696;p6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7" name="Google Shape;1697;p64"/>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8" name="Google Shape;1698;p64"/>
          <p:cNvGrpSpPr/>
          <p:nvPr/>
        </p:nvGrpSpPr>
        <p:grpSpPr>
          <a:xfrm>
            <a:off x="4054453" y="110"/>
            <a:ext cx="281103" cy="638706"/>
            <a:chOff x="4897958" y="2723139"/>
            <a:chExt cx="514087" cy="1168081"/>
          </a:xfrm>
        </p:grpSpPr>
        <p:sp>
          <p:nvSpPr>
            <p:cNvPr id="1699" name="Google Shape;1699;p64"/>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0" name="Google Shape;1700;p64"/>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64"/>
          <p:cNvGrpSpPr/>
          <p:nvPr/>
        </p:nvGrpSpPr>
        <p:grpSpPr>
          <a:xfrm>
            <a:off x="2016228" y="118"/>
            <a:ext cx="222105" cy="594985"/>
            <a:chOff x="5578966" y="2874382"/>
            <a:chExt cx="406190" cy="1088121"/>
          </a:xfrm>
        </p:grpSpPr>
        <p:sp>
          <p:nvSpPr>
            <p:cNvPr id="1702" name="Google Shape;1702;p64"/>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3" name="Google Shape;1703;p64"/>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4" name="Google Shape;1704;p64"/>
          <p:cNvGrpSpPr/>
          <p:nvPr/>
        </p:nvGrpSpPr>
        <p:grpSpPr>
          <a:xfrm>
            <a:off x="2887321" y="81"/>
            <a:ext cx="255089" cy="1042043"/>
            <a:chOff x="6176324" y="1884520"/>
            <a:chExt cx="466512" cy="1905711"/>
          </a:xfrm>
        </p:grpSpPr>
        <p:sp>
          <p:nvSpPr>
            <p:cNvPr id="1705" name="Google Shape;1705;p6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64"/>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64"/>
          <p:cNvGrpSpPr/>
          <p:nvPr/>
        </p:nvGrpSpPr>
        <p:grpSpPr>
          <a:xfrm>
            <a:off x="835052" y="109"/>
            <a:ext cx="260580" cy="559437"/>
            <a:chOff x="6798998" y="2578195"/>
            <a:chExt cx="476555" cy="1023111"/>
          </a:xfrm>
        </p:grpSpPr>
        <p:sp>
          <p:nvSpPr>
            <p:cNvPr id="1708" name="Google Shape;1708;p64"/>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64"/>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0" name="Google Shape;1710;p64"/>
          <p:cNvGrpSpPr/>
          <p:nvPr/>
        </p:nvGrpSpPr>
        <p:grpSpPr>
          <a:xfrm>
            <a:off x="4849828" y="86"/>
            <a:ext cx="93214" cy="745528"/>
            <a:chOff x="7576714" y="1965553"/>
            <a:chExt cx="170472" cy="1363439"/>
          </a:xfrm>
        </p:grpSpPr>
        <p:sp>
          <p:nvSpPr>
            <p:cNvPr id="1711" name="Google Shape;1711;p64"/>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2" name="Google Shape;1712;p64"/>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 name="Google Shape;1713;p64"/>
          <p:cNvGrpSpPr/>
          <p:nvPr/>
        </p:nvGrpSpPr>
        <p:grpSpPr>
          <a:xfrm>
            <a:off x="1449079" y="70"/>
            <a:ext cx="157683" cy="1169334"/>
            <a:chOff x="7883572" y="1683399"/>
            <a:chExt cx="288375" cy="2138505"/>
          </a:xfrm>
        </p:grpSpPr>
        <p:sp>
          <p:nvSpPr>
            <p:cNvPr id="1714" name="Google Shape;1714;p64"/>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64"/>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64"/>
          <p:cNvGrpSpPr/>
          <p:nvPr/>
        </p:nvGrpSpPr>
        <p:grpSpPr>
          <a:xfrm>
            <a:off x="817647" y="92422"/>
            <a:ext cx="86284" cy="98813"/>
            <a:chOff x="3462796" y="2555878"/>
            <a:chExt cx="157798" cy="180711"/>
          </a:xfrm>
        </p:grpSpPr>
        <p:sp>
          <p:nvSpPr>
            <p:cNvPr id="1717" name="Google Shape;1717;p6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6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6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6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1" name="Google Shape;1721;p6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2" name="Google Shape;1722;p6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23" name="Google Shape;1723;p64"/>
          <p:cNvGrpSpPr/>
          <p:nvPr/>
        </p:nvGrpSpPr>
        <p:grpSpPr>
          <a:xfrm>
            <a:off x="2393331" y="638764"/>
            <a:ext cx="98645" cy="103922"/>
            <a:chOff x="3770248" y="2527300"/>
            <a:chExt cx="180404" cy="190055"/>
          </a:xfrm>
        </p:grpSpPr>
        <p:sp>
          <p:nvSpPr>
            <p:cNvPr id="1724" name="Google Shape;1724;p6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5" name="Google Shape;1725;p6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6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6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28" name="Google Shape;1728;p64"/>
          <p:cNvGrpSpPr/>
          <p:nvPr/>
        </p:nvGrpSpPr>
        <p:grpSpPr>
          <a:xfrm>
            <a:off x="4448250" y="26354"/>
            <a:ext cx="117260" cy="134286"/>
            <a:chOff x="3462796" y="2555878"/>
            <a:chExt cx="157798" cy="180711"/>
          </a:xfrm>
        </p:grpSpPr>
        <p:sp>
          <p:nvSpPr>
            <p:cNvPr id="1729" name="Google Shape;1729;p6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0" name="Google Shape;1730;p6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1" name="Google Shape;1731;p6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6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6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4" name="Google Shape;1734;p6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35" name="Google Shape;1735;p64"/>
          <p:cNvGrpSpPr/>
          <p:nvPr/>
        </p:nvGrpSpPr>
        <p:grpSpPr>
          <a:xfrm>
            <a:off x="3457306" y="904099"/>
            <a:ext cx="134058" cy="141230"/>
            <a:chOff x="3770248" y="2527300"/>
            <a:chExt cx="180404" cy="190055"/>
          </a:xfrm>
        </p:grpSpPr>
        <p:sp>
          <p:nvSpPr>
            <p:cNvPr id="1736" name="Google Shape;1736;p6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6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6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6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40" name="Google Shape;1740;p64"/>
          <p:cNvGrpSpPr/>
          <p:nvPr/>
        </p:nvGrpSpPr>
        <p:grpSpPr>
          <a:xfrm rot="5400000">
            <a:off x="3320205" y="266918"/>
            <a:ext cx="117260" cy="134268"/>
            <a:chOff x="3462796" y="2555878"/>
            <a:chExt cx="157798" cy="180711"/>
          </a:xfrm>
        </p:grpSpPr>
        <p:sp>
          <p:nvSpPr>
            <p:cNvPr id="1741" name="Google Shape;1741;p6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6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6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4" name="Google Shape;1744;p6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6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6" name="Google Shape;1746;p6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47" name="Google Shape;1747;p64"/>
          <p:cNvGrpSpPr/>
          <p:nvPr/>
        </p:nvGrpSpPr>
        <p:grpSpPr>
          <a:xfrm>
            <a:off x="490004" y="711414"/>
            <a:ext cx="98645" cy="103922"/>
            <a:chOff x="3770248" y="2527300"/>
            <a:chExt cx="180404" cy="190055"/>
          </a:xfrm>
        </p:grpSpPr>
        <p:sp>
          <p:nvSpPr>
            <p:cNvPr id="1748" name="Google Shape;1748;p6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9" name="Google Shape;1749;p6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0" name="Google Shape;1750;p6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1" name="Google Shape;1751;p6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52" name="Google Shape;1752;p64"/>
          <p:cNvGrpSpPr/>
          <p:nvPr/>
        </p:nvGrpSpPr>
        <p:grpSpPr>
          <a:xfrm rot="-2700000">
            <a:off x="4871785" y="1077752"/>
            <a:ext cx="98633" cy="103910"/>
            <a:chOff x="3770248" y="2527300"/>
            <a:chExt cx="180404" cy="190055"/>
          </a:xfrm>
        </p:grpSpPr>
        <p:sp>
          <p:nvSpPr>
            <p:cNvPr id="1753" name="Google Shape;1753;p6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4" name="Google Shape;1754;p6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5" name="Google Shape;1755;p6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6" name="Google Shape;1756;p6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57" name="Google Shape;1757;p64"/>
          <p:cNvGrpSpPr/>
          <p:nvPr/>
        </p:nvGrpSpPr>
        <p:grpSpPr>
          <a:xfrm>
            <a:off x="1552394" y="34"/>
            <a:ext cx="572336" cy="1286416"/>
            <a:chOff x="2484475" y="746199"/>
            <a:chExt cx="1046700" cy="2352626"/>
          </a:xfrm>
        </p:grpSpPr>
        <p:sp>
          <p:nvSpPr>
            <p:cNvPr id="1758" name="Google Shape;1758;p64"/>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4"/>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0" name="Google Shape;1760;p64"/>
            <p:cNvGrpSpPr/>
            <p:nvPr/>
          </p:nvGrpSpPr>
          <p:grpSpPr>
            <a:xfrm>
              <a:off x="2769703" y="746199"/>
              <a:ext cx="510180" cy="2066757"/>
              <a:chOff x="1818382" y="1899501"/>
              <a:chExt cx="466728" cy="1890730"/>
            </a:xfrm>
          </p:grpSpPr>
          <p:grpSp>
            <p:nvGrpSpPr>
              <p:cNvPr id="1761" name="Google Shape;1761;p64"/>
              <p:cNvGrpSpPr/>
              <p:nvPr/>
            </p:nvGrpSpPr>
            <p:grpSpPr>
              <a:xfrm>
                <a:off x="1818382" y="2971595"/>
                <a:ext cx="466728" cy="818636"/>
                <a:chOff x="1818382" y="2942618"/>
                <a:chExt cx="466728" cy="818636"/>
              </a:xfrm>
            </p:grpSpPr>
            <p:sp>
              <p:nvSpPr>
                <p:cNvPr id="1762" name="Google Shape;1762;p6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3" name="Google Shape;1763;p6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4" name="Google Shape;1764;p6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65" name="Google Shape;1765;p64"/>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64"/>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767" name="Google Shape;1767;p64"/>
          <p:cNvGrpSpPr/>
          <p:nvPr/>
        </p:nvGrpSpPr>
        <p:grpSpPr>
          <a:xfrm>
            <a:off x="2360233" y="30"/>
            <a:ext cx="495013" cy="706398"/>
            <a:chOff x="3961868" y="621833"/>
            <a:chExt cx="905291" cy="1291877"/>
          </a:xfrm>
        </p:grpSpPr>
        <p:grpSp>
          <p:nvGrpSpPr>
            <p:cNvPr id="1768" name="Google Shape;1768;p64"/>
            <p:cNvGrpSpPr/>
            <p:nvPr/>
          </p:nvGrpSpPr>
          <p:grpSpPr>
            <a:xfrm>
              <a:off x="3961868" y="1008419"/>
              <a:ext cx="905291" cy="905291"/>
              <a:chOff x="764100" y="3623300"/>
              <a:chExt cx="1046700" cy="1046700"/>
            </a:xfrm>
          </p:grpSpPr>
          <p:sp>
            <p:nvSpPr>
              <p:cNvPr id="1769" name="Google Shape;1769;p64"/>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4"/>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64"/>
            <p:cNvGrpSpPr/>
            <p:nvPr/>
          </p:nvGrpSpPr>
          <p:grpSpPr>
            <a:xfrm>
              <a:off x="4155315" y="621833"/>
              <a:ext cx="522826" cy="1099260"/>
              <a:chOff x="2447534" y="2604168"/>
              <a:chExt cx="478297" cy="1005636"/>
            </a:xfrm>
          </p:grpSpPr>
          <p:grpSp>
            <p:nvGrpSpPr>
              <p:cNvPr id="1772" name="Google Shape;1772;p64"/>
              <p:cNvGrpSpPr/>
              <p:nvPr/>
            </p:nvGrpSpPr>
            <p:grpSpPr>
              <a:xfrm>
                <a:off x="2447534" y="2604168"/>
                <a:ext cx="478297" cy="1005636"/>
                <a:chOff x="2447534" y="2604168"/>
                <a:chExt cx="478297" cy="1005636"/>
              </a:xfrm>
            </p:grpSpPr>
            <p:grpSp>
              <p:nvGrpSpPr>
                <p:cNvPr id="1773" name="Google Shape;1773;p64"/>
                <p:cNvGrpSpPr/>
                <p:nvPr/>
              </p:nvGrpSpPr>
              <p:grpSpPr>
                <a:xfrm>
                  <a:off x="2447534" y="2971595"/>
                  <a:ext cx="478297" cy="638209"/>
                  <a:chOff x="2447534" y="3081786"/>
                  <a:chExt cx="478297" cy="638209"/>
                </a:xfrm>
              </p:grpSpPr>
              <p:sp>
                <p:nvSpPr>
                  <p:cNvPr id="1774" name="Google Shape;1774;p6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5" name="Google Shape;1775;p6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6" name="Google Shape;1776;p6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77" name="Google Shape;1777;p64"/>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8" name="Google Shape;1778;p64"/>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779" name="Google Shape;1779;p64"/>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780" name="Google Shape;1780;p64"/>
          <p:cNvGrpSpPr/>
          <p:nvPr/>
        </p:nvGrpSpPr>
        <p:grpSpPr>
          <a:xfrm>
            <a:off x="3034082" y="24"/>
            <a:ext cx="285882" cy="434231"/>
            <a:chOff x="5194218" y="621823"/>
            <a:chExt cx="522827" cy="794132"/>
          </a:xfrm>
        </p:grpSpPr>
        <p:grpSp>
          <p:nvGrpSpPr>
            <p:cNvPr id="1781" name="Google Shape;1781;p64"/>
            <p:cNvGrpSpPr/>
            <p:nvPr/>
          </p:nvGrpSpPr>
          <p:grpSpPr>
            <a:xfrm>
              <a:off x="5194218" y="893129"/>
              <a:ext cx="522827" cy="522827"/>
              <a:chOff x="764100" y="3623300"/>
              <a:chExt cx="1046700" cy="1046700"/>
            </a:xfrm>
          </p:grpSpPr>
          <p:sp>
            <p:nvSpPr>
              <p:cNvPr id="1782" name="Google Shape;1782;p64"/>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4"/>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4" name="Google Shape;1784;p64"/>
            <p:cNvGrpSpPr/>
            <p:nvPr/>
          </p:nvGrpSpPr>
          <p:grpSpPr>
            <a:xfrm>
              <a:off x="5371921" y="621823"/>
              <a:ext cx="182209" cy="655932"/>
              <a:chOff x="3305183" y="2722527"/>
              <a:chExt cx="166690" cy="600065"/>
            </a:xfrm>
          </p:grpSpPr>
          <p:grpSp>
            <p:nvGrpSpPr>
              <p:cNvPr id="1785" name="Google Shape;1785;p64"/>
              <p:cNvGrpSpPr/>
              <p:nvPr/>
            </p:nvGrpSpPr>
            <p:grpSpPr>
              <a:xfrm>
                <a:off x="3305183" y="2722527"/>
                <a:ext cx="166690" cy="600065"/>
                <a:chOff x="3305183" y="2722527"/>
                <a:chExt cx="166690" cy="600065"/>
              </a:xfrm>
            </p:grpSpPr>
            <p:grpSp>
              <p:nvGrpSpPr>
                <p:cNvPr id="1786" name="Google Shape;1786;p64"/>
                <p:cNvGrpSpPr/>
                <p:nvPr/>
              </p:nvGrpSpPr>
              <p:grpSpPr>
                <a:xfrm>
                  <a:off x="3305183" y="2971595"/>
                  <a:ext cx="166690" cy="350998"/>
                  <a:chOff x="3305183" y="3146560"/>
                  <a:chExt cx="166690" cy="350998"/>
                </a:xfrm>
              </p:grpSpPr>
              <p:sp>
                <p:nvSpPr>
                  <p:cNvPr id="1787" name="Google Shape;1787;p6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8" name="Google Shape;1788;p6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9" name="Google Shape;1789;p6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90" name="Google Shape;1790;p64"/>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1" name="Google Shape;1791;p6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792" name="Google Shape;1792;p64"/>
          <p:cNvGrpSpPr/>
          <p:nvPr/>
        </p:nvGrpSpPr>
        <p:grpSpPr>
          <a:xfrm>
            <a:off x="4472482" y="42"/>
            <a:ext cx="470574" cy="1177689"/>
            <a:chOff x="7824797" y="870572"/>
            <a:chExt cx="860597" cy="2153783"/>
          </a:xfrm>
        </p:grpSpPr>
        <p:grpSp>
          <p:nvGrpSpPr>
            <p:cNvPr id="1793" name="Google Shape;1793;p64"/>
            <p:cNvGrpSpPr/>
            <p:nvPr/>
          </p:nvGrpSpPr>
          <p:grpSpPr>
            <a:xfrm>
              <a:off x="7824797" y="1891931"/>
              <a:ext cx="860597" cy="1132425"/>
              <a:chOff x="764100" y="3623300"/>
              <a:chExt cx="1046700" cy="1046700"/>
            </a:xfrm>
          </p:grpSpPr>
          <p:sp>
            <p:nvSpPr>
              <p:cNvPr id="1794" name="Google Shape;1794;p64"/>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4"/>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6" name="Google Shape;1796;p64"/>
            <p:cNvGrpSpPr/>
            <p:nvPr/>
          </p:nvGrpSpPr>
          <p:grpSpPr>
            <a:xfrm>
              <a:off x="8100547" y="870572"/>
              <a:ext cx="300376" cy="1935114"/>
              <a:chOff x="3792712" y="2051381"/>
              <a:chExt cx="274793" cy="1770299"/>
            </a:xfrm>
          </p:grpSpPr>
          <p:grpSp>
            <p:nvGrpSpPr>
              <p:cNvPr id="1797" name="Google Shape;1797;p64"/>
              <p:cNvGrpSpPr/>
              <p:nvPr/>
            </p:nvGrpSpPr>
            <p:grpSpPr>
              <a:xfrm>
                <a:off x="3792712" y="2051381"/>
                <a:ext cx="274793" cy="1770299"/>
                <a:chOff x="3792712" y="2051381"/>
                <a:chExt cx="274793" cy="1770299"/>
              </a:xfrm>
            </p:grpSpPr>
            <p:grpSp>
              <p:nvGrpSpPr>
                <p:cNvPr id="1798" name="Google Shape;1798;p64"/>
                <p:cNvGrpSpPr/>
                <p:nvPr/>
              </p:nvGrpSpPr>
              <p:grpSpPr>
                <a:xfrm>
                  <a:off x="3792712" y="2971595"/>
                  <a:ext cx="274793" cy="850085"/>
                  <a:chOff x="3792712" y="2879468"/>
                  <a:chExt cx="274793" cy="850085"/>
                </a:xfrm>
              </p:grpSpPr>
              <p:sp>
                <p:nvSpPr>
                  <p:cNvPr id="1799" name="Google Shape;1799;p64"/>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0" name="Google Shape;1800;p64"/>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1" name="Google Shape;1801;p64"/>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02" name="Google Shape;1802;p64"/>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3" name="Google Shape;1803;p64"/>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804" name="Google Shape;1804;p64"/>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805" name="Google Shape;1805;p64"/>
          <p:cNvGrpSpPr/>
          <p:nvPr/>
        </p:nvGrpSpPr>
        <p:grpSpPr>
          <a:xfrm>
            <a:off x="845998" y="42"/>
            <a:ext cx="572336" cy="917921"/>
            <a:chOff x="1192601" y="746213"/>
            <a:chExt cx="1046700" cy="1678715"/>
          </a:xfrm>
        </p:grpSpPr>
        <p:grpSp>
          <p:nvGrpSpPr>
            <p:cNvPr id="1806" name="Google Shape;1806;p64"/>
            <p:cNvGrpSpPr/>
            <p:nvPr/>
          </p:nvGrpSpPr>
          <p:grpSpPr>
            <a:xfrm>
              <a:off x="1192601" y="1378228"/>
              <a:ext cx="1046700" cy="1046700"/>
              <a:chOff x="764100" y="3623300"/>
              <a:chExt cx="1046700" cy="1046700"/>
            </a:xfrm>
          </p:grpSpPr>
          <p:sp>
            <p:nvSpPr>
              <p:cNvPr id="1807" name="Google Shape;1807;p64"/>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4"/>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 name="Google Shape;1809;p64"/>
            <p:cNvGrpSpPr/>
            <p:nvPr/>
          </p:nvGrpSpPr>
          <p:grpSpPr>
            <a:xfrm>
              <a:off x="1417979" y="746213"/>
              <a:ext cx="580390" cy="1384973"/>
              <a:chOff x="522260" y="2632808"/>
              <a:chExt cx="530958" cy="1267014"/>
            </a:xfrm>
          </p:grpSpPr>
          <p:grpSp>
            <p:nvGrpSpPr>
              <p:cNvPr id="1810" name="Google Shape;1810;p64"/>
              <p:cNvGrpSpPr/>
              <p:nvPr/>
            </p:nvGrpSpPr>
            <p:grpSpPr>
              <a:xfrm>
                <a:off x="522260" y="2632808"/>
                <a:ext cx="530958" cy="1267014"/>
                <a:chOff x="522260" y="2632808"/>
                <a:chExt cx="530958" cy="1267014"/>
              </a:xfrm>
            </p:grpSpPr>
            <p:grpSp>
              <p:nvGrpSpPr>
                <p:cNvPr id="1811" name="Google Shape;1811;p64"/>
                <p:cNvGrpSpPr/>
                <p:nvPr/>
              </p:nvGrpSpPr>
              <p:grpSpPr>
                <a:xfrm>
                  <a:off x="522260" y="2971595"/>
                  <a:ext cx="530958" cy="928227"/>
                  <a:chOff x="522260" y="2971595"/>
                  <a:chExt cx="530958" cy="928227"/>
                </a:xfrm>
              </p:grpSpPr>
              <p:sp>
                <p:nvSpPr>
                  <p:cNvPr id="1812" name="Google Shape;1812;p6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3" name="Google Shape;1813;p6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4" name="Google Shape;1814;p6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5" name="Google Shape;1815;p6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16" name="Google Shape;1816;p64"/>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7" name="Google Shape;1817;p64"/>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818" name="Google Shape;1818;p64"/>
          <p:cNvGrpSpPr/>
          <p:nvPr/>
        </p:nvGrpSpPr>
        <p:grpSpPr>
          <a:xfrm>
            <a:off x="3480662" y="46"/>
            <a:ext cx="572336" cy="1051386"/>
            <a:chOff x="6010934" y="870580"/>
            <a:chExt cx="1046700" cy="1922797"/>
          </a:xfrm>
        </p:grpSpPr>
        <p:grpSp>
          <p:nvGrpSpPr>
            <p:cNvPr id="1819" name="Google Shape;1819;p64"/>
            <p:cNvGrpSpPr/>
            <p:nvPr/>
          </p:nvGrpSpPr>
          <p:grpSpPr>
            <a:xfrm>
              <a:off x="6010934" y="1746678"/>
              <a:ext cx="1046700" cy="1046700"/>
              <a:chOff x="764100" y="3623300"/>
              <a:chExt cx="1046700" cy="1046700"/>
            </a:xfrm>
          </p:grpSpPr>
          <p:sp>
            <p:nvSpPr>
              <p:cNvPr id="1820" name="Google Shape;1820;p64"/>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4"/>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2" name="Google Shape;1822;p64"/>
            <p:cNvGrpSpPr/>
            <p:nvPr/>
          </p:nvGrpSpPr>
          <p:grpSpPr>
            <a:xfrm>
              <a:off x="6308747" y="870580"/>
              <a:ext cx="441786" cy="1701306"/>
              <a:chOff x="1121941" y="2406098"/>
              <a:chExt cx="404159" cy="1556405"/>
            </a:xfrm>
          </p:grpSpPr>
          <p:grpSp>
            <p:nvGrpSpPr>
              <p:cNvPr id="1823" name="Google Shape;1823;p64"/>
              <p:cNvGrpSpPr/>
              <p:nvPr/>
            </p:nvGrpSpPr>
            <p:grpSpPr>
              <a:xfrm>
                <a:off x="1121941" y="2406098"/>
                <a:ext cx="404159" cy="1556405"/>
                <a:chOff x="1121941" y="2406098"/>
                <a:chExt cx="404159" cy="1556405"/>
              </a:xfrm>
            </p:grpSpPr>
            <p:grpSp>
              <p:nvGrpSpPr>
                <p:cNvPr id="1824" name="Google Shape;1824;p64"/>
                <p:cNvGrpSpPr/>
                <p:nvPr/>
              </p:nvGrpSpPr>
              <p:grpSpPr>
                <a:xfrm>
                  <a:off x="1121941" y="2971595"/>
                  <a:ext cx="404159" cy="990908"/>
                  <a:chOff x="1121941" y="2969319"/>
                  <a:chExt cx="404159" cy="990908"/>
                </a:xfrm>
              </p:grpSpPr>
              <p:sp>
                <p:nvSpPr>
                  <p:cNvPr id="1825" name="Google Shape;1825;p6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6" name="Google Shape;1826;p6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7" name="Google Shape;1827;p6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8" name="Google Shape;1828;p6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29" name="Google Shape;1829;p64"/>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0" name="Google Shape;1830;p64"/>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831" name="Google Shape;1831;p64"/>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832" name="Google Shape;1832;p64"/>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833" name="Google Shape;1833;p64"/>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834" name="Google Shape;1834;p64"/>
          <p:cNvGrpSpPr/>
          <p:nvPr/>
        </p:nvGrpSpPr>
        <p:grpSpPr>
          <a:xfrm>
            <a:off x="588526" y="36"/>
            <a:ext cx="285882" cy="1099601"/>
            <a:chOff x="721731" y="746204"/>
            <a:chExt cx="522827" cy="2010974"/>
          </a:xfrm>
        </p:grpSpPr>
        <p:grpSp>
          <p:nvGrpSpPr>
            <p:cNvPr id="1835" name="Google Shape;1835;p64"/>
            <p:cNvGrpSpPr/>
            <p:nvPr/>
          </p:nvGrpSpPr>
          <p:grpSpPr>
            <a:xfrm>
              <a:off x="721731" y="2234351"/>
              <a:ext cx="522827" cy="522827"/>
              <a:chOff x="764100" y="3623300"/>
              <a:chExt cx="1046700" cy="1046700"/>
            </a:xfrm>
          </p:grpSpPr>
          <p:sp>
            <p:nvSpPr>
              <p:cNvPr id="1836" name="Google Shape;1836;p64"/>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4"/>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64"/>
            <p:cNvGrpSpPr/>
            <p:nvPr/>
          </p:nvGrpSpPr>
          <p:grpSpPr>
            <a:xfrm>
              <a:off x="892053" y="746204"/>
              <a:ext cx="182209" cy="1869993"/>
              <a:chOff x="3305183" y="1611869"/>
              <a:chExt cx="166690" cy="1710724"/>
            </a:xfrm>
          </p:grpSpPr>
          <p:grpSp>
            <p:nvGrpSpPr>
              <p:cNvPr id="1839" name="Google Shape;1839;p64"/>
              <p:cNvGrpSpPr/>
              <p:nvPr/>
            </p:nvGrpSpPr>
            <p:grpSpPr>
              <a:xfrm>
                <a:off x="3305183" y="1611869"/>
                <a:ext cx="166690" cy="1710724"/>
                <a:chOff x="3305183" y="1611869"/>
                <a:chExt cx="166690" cy="1710724"/>
              </a:xfrm>
            </p:grpSpPr>
            <p:grpSp>
              <p:nvGrpSpPr>
                <p:cNvPr id="1840" name="Google Shape;1840;p64"/>
                <p:cNvGrpSpPr/>
                <p:nvPr/>
              </p:nvGrpSpPr>
              <p:grpSpPr>
                <a:xfrm>
                  <a:off x="3305183" y="2971595"/>
                  <a:ext cx="166690" cy="350998"/>
                  <a:chOff x="3305183" y="3146560"/>
                  <a:chExt cx="166690" cy="350998"/>
                </a:xfrm>
              </p:grpSpPr>
              <p:sp>
                <p:nvSpPr>
                  <p:cNvPr id="1841" name="Google Shape;1841;p6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2" name="Google Shape;1842;p6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3" name="Google Shape;1843;p6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44" name="Google Shape;1844;p64"/>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5" name="Google Shape;1845;p6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846" name="Google Shape;1846;p64"/>
          <p:cNvGrpSpPr/>
          <p:nvPr/>
        </p:nvGrpSpPr>
        <p:grpSpPr>
          <a:xfrm>
            <a:off x="5102111" y="14"/>
            <a:ext cx="222106" cy="963625"/>
            <a:chOff x="6176324" y="1765810"/>
            <a:chExt cx="466512" cy="2024421"/>
          </a:xfrm>
        </p:grpSpPr>
        <p:sp>
          <p:nvSpPr>
            <p:cNvPr id="1847" name="Google Shape;1847;p6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8" name="Google Shape;1848;p64"/>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64"/>
          <p:cNvGrpSpPr/>
          <p:nvPr/>
        </p:nvGrpSpPr>
        <p:grpSpPr>
          <a:xfrm>
            <a:off x="6617222" y="118"/>
            <a:ext cx="222105" cy="594985"/>
            <a:chOff x="5578966" y="2874382"/>
            <a:chExt cx="406190" cy="1088121"/>
          </a:xfrm>
        </p:grpSpPr>
        <p:sp>
          <p:nvSpPr>
            <p:cNvPr id="1850" name="Google Shape;1850;p64"/>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1" name="Google Shape;1851;p64"/>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852;p64"/>
          <p:cNvGrpSpPr/>
          <p:nvPr/>
        </p:nvGrpSpPr>
        <p:grpSpPr>
          <a:xfrm>
            <a:off x="7488315" y="81"/>
            <a:ext cx="255089" cy="1042043"/>
            <a:chOff x="6176324" y="1884520"/>
            <a:chExt cx="466512" cy="1905711"/>
          </a:xfrm>
        </p:grpSpPr>
        <p:sp>
          <p:nvSpPr>
            <p:cNvPr id="1853" name="Google Shape;1853;p6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4" name="Google Shape;1854;p64"/>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5" name="Google Shape;1855;p64"/>
          <p:cNvGrpSpPr/>
          <p:nvPr/>
        </p:nvGrpSpPr>
        <p:grpSpPr>
          <a:xfrm>
            <a:off x="5436046" y="109"/>
            <a:ext cx="260580" cy="559437"/>
            <a:chOff x="6798998" y="2578195"/>
            <a:chExt cx="476555" cy="1023111"/>
          </a:xfrm>
        </p:grpSpPr>
        <p:sp>
          <p:nvSpPr>
            <p:cNvPr id="1856" name="Google Shape;1856;p64"/>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7" name="Google Shape;1857;p64"/>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8" name="Google Shape;1858;p64"/>
          <p:cNvGrpSpPr/>
          <p:nvPr/>
        </p:nvGrpSpPr>
        <p:grpSpPr>
          <a:xfrm>
            <a:off x="6050073" y="70"/>
            <a:ext cx="157683" cy="1169334"/>
            <a:chOff x="7883572" y="1683399"/>
            <a:chExt cx="288375" cy="2138505"/>
          </a:xfrm>
        </p:grpSpPr>
        <p:sp>
          <p:nvSpPr>
            <p:cNvPr id="1859" name="Google Shape;1859;p64"/>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0" name="Google Shape;1860;p64"/>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1" name="Google Shape;1861;p64"/>
          <p:cNvGrpSpPr/>
          <p:nvPr/>
        </p:nvGrpSpPr>
        <p:grpSpPr>
          <a:xfrm>
            <a:off x="5418641" y="92422"/>
            <a:ext cx="86284" cy="98813"/>
            <a:chOff x="3462796" y="2555878"/>
            <a:chExt cx="157798" cy="180711"/>
          </a:xfrm>
        </p:grpSpPr>
        <p:sp>
          <p:nvSpPr>
            <p:cNvPr id="1862" name="Google Shape;1862;p6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3" name="Google Shape;1863;p6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4" name="Google Shape;1864;p6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5" name="Google Shape;1865;p6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6" name="Google Shape;1866;p6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7" name="Google Shape;1867;p6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68" name="Google Shape;1868;p64"/>
          <p:cNvGrpSpPr/>
          <p:nvPr/>
        </p:nvGrpSpPr>
        <p:grpSpPr>
          <a:xfrm>
            <a:off x="6994325" y="638764"/>
            <a:ext cx="98645" cy="103922"/>
            <a:chOff x="3770248" y="2527300"/>
            <a:chExt cx="180404" cy="190055"/>
          </a:xfrm>
        </p:grpSpPr>
        <p:sp>
          <p:nvSpPr>
            <p:cNvPr id="1869" name="Google Shape;1869;p6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0" name="Google Shape;1870;p6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1" name="Google Shape;1871;p6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2" name="Google Shape;1872;p6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3" name="Google Shape;1873;p64"/>
          <p:cNvGrpSpPr/>
          <p:nvPr/>
        </p:nvGrpSpPr>
        <p:grpSpPr>
          <a:xfrm>
            <a:off x="8058300" y="904099"/>
            <a:ext cx="134058" cy="141230"/>
            <a:chOff x="3770248" y="2527300"/>
            <a:chExt cx="180404" cy="190055"/>
          </a:xfrm>
        </p:grpSpPr>
        <p:sp>
          <p:nvSpPr>
            <p:cNvPr id="1874" name="Google Shape;1874;p6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5" name="Google Shape;1875;p6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6" name="Google Shape;1876;p6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7" name="Google Shape;1877;p6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8" name="Google Shape;1878;p64"/>
          <p:cNvGrpSpPr/>
          <p:nvPr/>
        </p:nvGrpSpPr>
        <p:grpSpPr>
          <a:xfrm rot="5400000">
            <a:off x="7921199" y="266918"/>
            <a:ext cx="117260" cy="134268"/>
            <a:chOff x="3462796" y="2555878"/>
            <a:chExt cx="157798" cy="180711"/>
          </a:xfrm>
        </p:grpSpPr>
        <p:sp>
          <p:nvSpPr>
            <p:cNvPr id="1879" name="Google Shape;1879;p6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0" name="Google Shape;1880;p6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1" name="Google Shape;1881;p6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2" name="Google Shape;1882;p6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3" name="Google Shape;1883;p6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4" name="Google Shape;1884;p6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85" name="Google Shape;1885;p64"/>
          <p:cNvGrpSpPr/>
          <p:nvPr/>
        </p:nvGrpSpPr>
        <p:grpSpPr>
          <a:xfrm>
            <a:off x="5090998" y="711414"/>
            <a:ext cx="98645" cy="103922"/>
            <a:chOff x="3770248" y="2527300"/>
            <a:chExt cx="180404" cy="190055"/>
          </a:xfrm>
        </p:grpSpPr>
        <p:sp>
          <p:nvSpPr>
            <p:cNvPr id="1886" name="Google Shape;1886;p6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7" name="Google Shape;1887;p6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8" name="Google Shape;1888;p6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9" name="Google Shape;1889;p6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90" name="Google Shape;1890;p64"/>
          <p:cNvGrpSpPr/>
          <p:nvPr/>
        </p:nvGrpSpPr>
        <p:grpSpPr>
          <a:xfrm>
            <a:off x="6153388" y="34"/>
            <a:ext cx="572336" cy="1286416"/>
            <a:chOff x="2484475" y="746199"/>
            <a:chExt cx="1046700" cy="2352626"/>
          </a:xfrm>
        </p:grpSpPr>
        <p:sp>
          <p:nvSpPr>
            <p:cNvPr id="1891" name="Google Shape;1891;p64"/>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4"/>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3" name="Google Shape;1893;p64"/>
            <p:cNvGrpSpPr/>
            <p:nvPr/>
          </p:nvGrpSpPr>
          <p:grpSpPr>
            <a:xfrm>
              <a:off x="2769703" y="746199"/>
              <a:ext cx="510180" cy="2066757"/>
              <a:chOff x="1818382" y="1899501"/>
              <a:chExt cx="466728" cy="1890730"/>
            </a:xfrm>
          </p:grpSpPr>
          <p:grpSp>
            <p:nvGrpSpPr>
              <p:cNvPr id="1894" name="Google Shape;1894;p64"/>
              <p:cNvGrpSpPr/>
              <p:nvPr/>
            </p:nvGrpSpPr>
            <p:grpSpPr>
              <a:xfrm>
                <a:off x="1818382" y="2971595"/>
                <a:ext cx="466728" cy="818636"/>
                <a:chOff x="1818382" y="2942618"/>
                <a:chExt cx="466728" cy="818636"/>
              </a:xfrm>
            </p:grpSpPr>
            <p:sp>
              <p:nvSpPr>
                <p:cNvPr id="1895" name="Google Shape;1895;p6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6" name="Google Shape;1896;p6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7" name="Google Shape;1897;p6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98" name="Google Shape;1898;p64"/>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9" name="Google Shape;1899;p64"/>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900" name="Google Shape;1900;p64"/>
          <p:cNvGrpSpPr/>
          <p:nvPr/>
        </p:nvGrpSpPr>
        <p:grpSpPr>
          <a:xfrm>
            <a:off x="6961227" y="30"/>
            <a:ext cx="495013" cy="706398"/>
            <a:chOff x="3961868" y="621833"/>
            <a:chExt cx="905291" cy="1291877"/>
          </a:xfrm>
        </p:grpSpPr>
        <p:grpSp>
          <p:nvGrpSpPr>
            <p:cNvPr id="1901" name="Google Shape;1901;p64"/>
            <p:cNvGrpSpPr/>
            <p:nvPr/>
          </p:nvGrpSpPr>
          <p:grpSpPr>
            <a:xfrm>
              <a:off x="3961868" y="1008419"/>
              <a:ext cx="905291" cy="905291"/>
              <a:chOff x="764100" y="3623300"/>
              <a:chExt cx="1046700" cy="1046700"/>
            </a:xfrm>
          </p:grpSpPr>
          <p:sp>
            <p:nvSpPr>
              <p:cNvPr id="1902" name="Google Shape;1902;p64"/>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4"/>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64"/>
            <p:cNvGrpSpPr/>
            <p:nvPr/>
          </p:nvGrpSpPr>
          <p:grpSpPr>
            <a:xfrm>
              <a:off x="4155315" y="621833"/>
              <a:ext cx="522826" cy="1099260"/>
              <a:chOff x="2447534" y="2604168"/>
              <a:chExt cx="478297" cy="1005636"/>
            </a:xfrm>
          </p:grpSpPr>
          <p:grpSp>
            <p:nvGrpSpPr>
              <p:cNvPr id="1905" name="Google Shape;1905;p64"/>
              <p:cNvGrpSpPr/>
              <p:nvPr/>
            </p:nvGrpSpPr>
            <p:grpSpPr>
              <a:xfrm>
                <a:off x="2447534" y="2604168"/>
                <a:ext cx="478297" cy="1005636"/>
                <a:chOff x="2447534" y="2604168"/>
                <a:chExt cx="478297" cy="1005636"/>
              </a:xfrm>
            </p:grpSpPr>
            <p:grpSp>
              <p:nvGrpSpPr>
                <p:cNvPr id="1906" name="Google Shape;1906;p64"/>
                <p:cNvGrpSpPr/>
                <p:nvPr/>
              </p:nvGrpSpPr>
              <p:grpSpPr>
                <a:xfrm>
                  <a:off x="2447534" y="2971595"/>
                  <a:ext cx="478297" cy="638209"/>
                  <a:chOff x="2447534" y="3081786"/>
                  <a:chExt cx="478297" cy="638209"/>
                </a:xfrm>
              </p:grpSpPr>
              <p:sp>
                <p:nvSpPr>
                  <p:cNvPr id="1907" name="Google Shape;1907;p6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8" name="Google Shape;1908;p6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9" name="Google Shape;1909;p6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10" name="Google Shape;1910;p64"/>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1" name="Google Shape;1911;p64"/>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912" name="Google Shape;1912;p64"/>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913" name="Google Shape;1913;p64"/>
          <p:cNvGrpSpPr/>
          <p:nvPr/>
        </p:nvGrpSpPr>
        <p:grpSpPr>
          <a:xfrm>
            <a:off x="7635076" y="24"/>
            <a:ext cx="285882" cy="434231"/>
            <a:chOff x="5194218" y="621823"/>
            <a:chExt cx="522827" cy="794132"/>
          </a:xfrm>
        </p:grpSpPr>
        <p:grpSp>
          <p:nvGrpSpPr>
            <p:cNvPr id="1914" name="Google Shape;1914;p64"/>
            <p:cNvGrpSpPr/>
            <p:nvPr/>
          </p:nvGrpSpPr>
          <p:grpSpPr>
            <a:xfrm>
              <a:off x="5194218" y="893129"/>
              <a:ext cx="522827" cy="522827"/>
              <a:chOff x="764100" y="3623300"/>
              <a:chExt cx="1046700" cy="1046700"/>
            </a:xfrm>
          </p:grpSpPr>
          <p:sp>
            <p:nvSpPr>
              <p:cNvPr id="1915" name="Google Shape;1915;p64"/>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4"/>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7" name="Google Shape;1917;p64"/>
            <p:cNvGrpSpPr/>
            <p:nvPr/>
          </p:nvGrpSpPr>
          <p:grpSpPr>
            <a:xfrm>
              <a:off x="5371921" y="621823"/>
              <a:ext cx="182209" cy="655932"/>
              <a:chOff x="3305183" y="2722527"/>
              <a:chExt cx="166690" cy="600065"/>
            </a:xfrm>
          </p:grpSpPr>
          <p:grpSp>
            <p:nvGrpSpPr>
              <p:cNvPr id="1918" name="Google Shape;1918;p64"/>
              <p:cNvGrpSpPr/>
              <p:nvPr/>
            </p:nvGrpSpPr>
            <p:grpSpPr>
              <a:xfrm>
                <a:off x="3305183" y="2722527"/>
                <a:ext cx="166690" cy="600065"/>
                <a:chOff x="3305183" y="2722527"/>
                <a:chExt cx="166690" cy="600065"/>
              </a:xfrm>
            </p:grpSpPr>
            <p:grpSp>
              <p:nvGrpSpPr>
                <p:cNvPr id="1919" name="Google Shape;1919;p64"/>
                <p:cNvGrpSpPr/>
                <p:nvPr/>
              </p:nvGrpSpPr>
              <p:grpSpPr>
                <a:xfrm>
                  <a:off x="3305183" y="2971595"/>
                  <a:ext cx="166690" cy="350998"/>
                  <a:chOff x="3305183" y="3146560"/>
                  <a:chExt cx="166690" cy="350998"/>
                </a:xfrm>
              </p:grpSpPr>
              <p:sp>
                <p:nvSpPr>
                  <p:cNvPr id="1920" name="Google Shape;1920;p6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1" name="Google Shape;1921;p6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2" name="Google Shape;1922;p6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23" name="Google Shape;1923;p64"/>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4" name="Google Shape;1924;p6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925" name="Google Shape;1925;p64"/>
          <p:cNvGrpSpPr/>
          <p:nvPr/>
        </p:nvGrpSpPr>
        <p:grpSpPr>
          <a:xfrm>
            <a:off x="5446992" y="42"/>
            <a:ext cx="572336" cy="917921"/>
            <a:chOff x="1192601" y="746213"/>
            <a:chExt cx="1046700" cy="1678715"/>
          </a:xfrm>
        </p:grpSpPr>
        <p:grpSp>
          <p:nvGrpSpPr>
            <p:cNvPr id="1926" name="Google Shape;1926;p64"/>
            <p:cNvGrpSpPr/>
            <p:nvPr/>
          </p:nvGrpSpPr>
          <p:grpSpPr>
            <a:xfrm>
              <a:off x="1192601" y="1378228"/>
              <a:ext cx="1046700" cy="1046700"/>
              <a:chOff x="764100" y="3623300"/>
              <a:chExt cx="1046700" cy="1046700"/>
            </a:xfrm>
          </p:grpSpPr>
          <p:sp>
            <p:nvSpPr>
              <p:cNvPr id="1927" name="Google Shape;1927;p64"/>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4"/>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64"/>
            <p:cNvGrpSpPr/>
            <p:nvPr/>
          </p:nvGrpSpPr>
          <p:grpSpPr>
            <a:xfrm>
              <a:off x="1417979" y="746213"/>
              <a:ext cx="580390" cy="1384973"/>
              <a:chOff x="522260" y="2632808"/>
              <a:chExt cx="530958" cy="1267014"/>
            </a:xfrm>
          </p:grpSpPr>
          <p:grpSp>
            <p:nvGrpSpPr>
              <p:cNvPr id="1930" name="Google Shape;1930;p64"/>
              <p:cNvGrpSpPr/>
              <p:nvPr/>
            </p:nvGrpSpPr>
            <p:grpSpPr>
              <a:xfrm>
                <a:off x="522260" y="2632808"/>
                <a:ext cx="530958" cy="1267014"/>
                <a:chOff x="522260" y="2632808"/>
                <a:chExt cx="530958" cy="1267014"/>
              </a:xfrm>
            </p:grpSpPr>
            <p:grpSp>
              <p:nvGrpSpPr>
                <p:cNvPr id="1931" name="Google Shape;1931;p64"/>
                <p:cNvGrpSpPr/>
                <p:nvPr/>
              </p:nvGrpSpPr>
              <p:grpSpPr>
                <a:xfrm>
                  <a:off x="522260" y="2971595"/>
                  <a:ext cx="530958" cy="928227"/>
                  <a:chOff x="522260" y="2971595"/>
                  <a:chExt cx="530958" cy="928227"/>
                </a:xfrm>
              </p:grpSpPr>
              <p:sp>
                <p:nvSpPr>
                  <p:cNvPr id="1932" name="Google Shape;1932;p6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3" name="Google Shape;1933;p6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4" name="Google Shape;1934;p6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6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36" name="Google Shape;1936;p64"/>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7" name="Google Shape;1937;p64"/>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938" name="Google Shape;1938;p64"/>
          <p:cNvGrpSpPr/>
          <p:nvPr/>
        </p:nvGrpSpPr>
        <p:grpSpPr>
          <a:xfrm>
            <a:off x="8081656" y="46"/>
            <a:ext cx="572336" cy="1051386"/>
            <a:chOff x="6010934" y="870580"/>
            <a:chExt cx="1046700" cy="1922797"/>
          </a:xfrm>
        </p:grpSpPr>
        <p:grpSp>
          <p:nvGrpSpPr>
            <p:cNvPr id="1939" name="Google Shape;1939;p64"/>
            <p:cNvGrpSpPr/>
            <p:nvPr/>
          </p:nvGrpSpPr>
          <p:grpSpPr>
            <a:xfrm>
              <a:off x="6010934" y="1746678"/>
              <a:ext cx="1046700" cy="1046700"/>
              <a:chOff x="764100" y="3623300"/>
              <a:chExt cx="1046700" cy="1046700"/>
            </a:xfrm>
          </p:grpSpPr>
          <p:sp>
            <p:nvSpPr>
              <p:cNvPr id="1940" name="Google Shape;1940;p64"/>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4"/>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2" name="Google Shape;1942;p64"/>
            <p:cNvGrpSpPr/>
            <p:nvPr/>
          </p:nvGrpSpPr>
          <p:grpSpPr>
            <a:xfrm>
              <a:off x="6308747" y="870580"/>
              <a:ext cx="441786" cy="1701306"/>
              <a:chOff x="1121941" y="2406098"/>
              <a:chExt cx="404159" cy="1556405"/>
            </a:xfrm>
          </p:grpSpPr>
          <p:grpSp>
            <p:nvGrpSpPr>
              <p:cNvPr id="1943" name="Google Shape;1943;p64"/>
              <p:cNvGrpSpPr/>
              <p:nvPr/>
            </p:nvGrpSpPr>
            <p:grpSpPr>
              <a:xfrm>
                <a:off x="1121941" y="2406098"/>
                <a:ext cx="404159" cy="1556405"/>
                <a:chOff x="1121941" y="2406098"/>
                <a:chExt cx="404159" cy="1556405"/>
              </a:xfrm>
            </p:grpSpPr>
            <p:grpSp>
              <p:nvGrpSpPr>
                <p:cNvPr id="1944" name="Google Shape;1944;p64"/>
                <p:cNvGrpSpPr/>
                <p:nvPr/>
              </p:nvGrpSpPr>
              <p:grpSpPr>
                <a:xfrm>
                  <a:off x="1121941" y="2971595"/>
                  <a:ext cx="404159" cy="990908"/>
                  <a:chOff x="1121941" y="2969319"/>
                  <a:chExt cx="404159" cy="990908"/>
                </a:xfrm>
              </p:grpSpPr>
              <p:sp>
                <p:nvSpPr>
                  <p:cNvPr id="1945" name="Google Shape;1945;p6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6" name="Google Shape;1946;p6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7" name="Google Shape;1947;p6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8" name="Google Shape;1948;p6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49" name="Google Shape;1949;p64"/>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0" name="Google Shape;1950;p64"/>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951" name="Google Shape;1951;p64"/>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952" name="Google Shape;1952;p64"/>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953" name="Google Shape;1953;p64"/>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954" name="Google Shape;1954;p64"/>
          <p:cNvGrpSpPr/>
          <p:nvPr/>
        </p:nvGrpSpPr>
        <p:grpSpPr>
          <a:xfrm>
            <a:off x="5189520" y="36"/>
            <a:ext cx="285882" cy="1099601"/>
            <a:chOff x="721731" y="746204"/>
            <a:chExt cx="522827" cy="2010974"/>
          </a:xfrm>
        </p:grpSpPr>
        <p:grpSp>
          <p:nvGrpSpPr>
            <p:cNvPr id="1955" name="Google Shape;1955;p64"/>
            <p:cNvGrpSpPr/>
            <p:nvPr/>
          </p:nvGrpSpPr>
          <p:grpSpPr>
            <a:xfrm>
              <a:off x="721731" y="2234351"/>
              <a:ext cx="522827" cy="522827"/>
              <a:chOff x="764100" y="3623300"/>
              <a:chExt cx="1046700" cy="1046700"/>
            </a:xfrm>
          </p:grpSpPr>
          <p:sp>
            <p:nvSpPr>
              <p:cNvPr id="1956" name="Google Shape;1956;p64"/>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4"/>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64"/>
            <p:cNvGrpSpPr/>
            <p:nvPr/>
          </p:nvGrpSpPr>
          <p:grpSpPr>
            <a:xfrm>
              <a:off x="892053" y="746204"/>
              <a:ext cx="182209" cy="1869993"/>
              <a:chOff x="3305183" y="1611869"/>
              <a:chExt cx="166690" cy="1710724"/>
            </a:xfrm>
          </p:grpSpPr>
          <p:grpSp>
            <p:nvGrpSpPr>
              <p:cNvPr id="1959" name="Google Shape;1959;p64"/>
              <p:cNvGrpSpPr/>
              <p:nvPr/>
            </p:nvGrpSpPr>
            <p:grpSpPr>
              <a:xfrm>
                <a:off x="3305183" y="1611869"/>
                <a:ext cx="166690" cy="1710724"/>
                <a:chOff x="3305183" y="1611869"/>
                <a:chExt cx="166690" cy="1710724"/>
              </a:xfrm>
            </p:grpSpPr>
            <p:grpSp>
              <p:nvGrpSpPr>
                <p:cNvPr id="1960" name="Google Shape;1960;p64"/>
                <p:cNvGrpSpPr/>
                <p:nvPr/>
              </p:nvGrpSpPr>
              <p:grpSpPr>
                <a:xfrm>
                  <a:off x="3305183" y="2971595"/>
                  <a:ext cx="166690" cy="350998"/>
                  <a:chOff x="3305183" y="3146560"/>
                  <a:chExt cx="166690" cy="350998"/>
                </a:xfrm>
              </p:grpSpPr>
              <p:sp>
                <p:nvSpPr>
                  <p:cNvPr id="1961" name="Google Shape;1961;p6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2" name="Google Shape;1962;p6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3" name="Google Shape;1963;p6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64" name="Google Shape;1964;p64"/>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5" name="Google Shape;1965;p6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 Color background">
  <p:cSld name="BLANK_1_1">
    <p:bg>
      <p:bgPr>
        <a:solidFill>
          <a:schemeClr val="accent2"/>
        </a:solidFill>
        <a:effectLst/>
      </p:bgPr>
    </p:bg>
    <p:spTree>
      <p:nvGrpSpPr>
        <p:cNvPr id="1" name="Shape 1966"/>
        <p:cNvGrpSpPr/>
        <p:nvPr/>
      </p:nvGrpSpPr>
      <p:grpSpPr>
        <a:xfrm>
          <a:off x="0" y="0"/>
          <a:ext cx="0" cy="0"/>
          <a:chOff x="0" y="0"/>
          <a:chExt cx="0" cy="0"/>
        </a:xfrm>
      </p:grpSpPr>
      <p:sp>
        <p:nvSpPr>
          <p:cNvPr id="1967" name="Google Shape;1967;p6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968" name="Google Shape;1968;p65"/>
          <p:cNvGrpSpPr/>
          <p:nvPr/>
        </p:nvGrpSpPr>
        <p:grpSpPr>
          <a:xfrm>
            <a:off x="7374896" y="4521435"/>
            <a:ext cx="230809" cy="243156"/>
            <a:chOff x="3770248" y="2527300"/>
            <a:chExt cx="180404" cy="190055"/>
          </a:xfrm>
        </p:grpSpPr>
        <p:sp>
          <p:nvSpPr>
            <p:cNvPr id="1969" name="Google Shape;1969;p6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0" name="Google Shape;1970;p6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1" name="Google Shape;1971;p6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2" name="Google Shape;1972;p6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73" name="Google Shape;1973;p65"/>
          <p:cNvGrpSpPr/>
          <p:nvPr/>
        </p:nvGrpSpPr>
        <p:grpSpPr>
          <a:xfrm>
            <a:off x="8747492" y="2424502"/>
            <a:ext cx="230809" cy="243156"/>
            <a:chOff x="3770248" y="2527300"/>
            <a:chExt cx="180404" cy="190055"/>
          </a:xfrm>
        </p:grpSpPr>
        <p:sp>
          <p:nvSpPr>
            <p:cNvPr id="1974" name="Google Shape;1974;p6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5" name="Google Shape;1975;p6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6" name="Google Shape;1976;p6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7" name="Google Shape;1977;p6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78" name="Google Shape;1978;p65"/>
          <p:cNvGrpSpPr/>
          <p:nvPr/>
        </p:nvGrpSpPr>
        <p:grpSpPr>
          <a:xfrm rot="5400000">
            <a:off x="8655377" y="3665221"/>
            <a:ext cx="201871" cy="231166"/>
            <a:chOff x="3462796" y="2555878"/>
            <a:chExt cx="157798" cy="180711"/>
          </a:xfrm>
        </p:grpSpPr>
        <p:sp>
          <p:nvSpPr>
            <p:cNvPr id="1979" name="Google Shape;1979;p6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0" name="Google Shape;1980;p6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1" name="Google Shape;1981;p6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2" name="Google Shape;1982;p6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3" name="Google Shape;1983;p6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4" name="Google Shape;1984;p6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85" name="Google Shape;1985;p65"/>
          <p:cNvGrpSpPr/>
          <p:nvPr/>
        </p:nvGrpSpPr>
        <p:grpSpPr>
          <a:xfrm rot="-2700000">
            <a:off x="8038130" y="1128089"/>
            <a:ext cx="169840" cy="178926"/>
            <a:chOff x="3770248" y="2527300"/>
            <a:chExt cx="180404" cy="190055"/>
          </a:xfrm>
        </p:grpSpPr>
        <p:sp>
          <p:nvSpPr>
            <p:cNvPr id="1986" name="Google Shape;1986;p6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7" name="Google Shape;1987;p6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8" name="Google Shape;1988;p6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9" name="Google Shape;1989;p6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90" name="Google Shape;1990;p65"/>
          <p:cNvGrpSpPr/>
          <p:nvPr/>
        </p:nvGrpSpPr>
        <p:grpSpPr>
          <a:xfrm>
            <a:off x="6800134" y="23"/>
            <a:ext cx="985363" cy="1665685"/>
            <a:chOff x="2484475" y="1329455"/>
            <a:chExt cx="1046700" cy="1769370"/>
          </a:xfrm>
        </p:grpSpPr>
        <p:sp>
          <p:nvSpPr>
            <p:cNvPr id="1991" name="Google Shape;1991;p65"/>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5"/>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3" name="Google Shape;1993;p65"/>
            <p:cNvGrpSpPr/>
            <p:nvPr/>
          </p:nvGrpSpPr>
          <p:grpSpPr>
            <a:xfrm>
              <a:off x="2769703" y="1329455"/>
              <a:ext cx="510180" cy="1483501"/>
              <a:chOff x="1818382" y="2433081"/>
              <a:chExt cx="466728" cy="1357150"/>
            </a:xfrm>
          </p:grpSpPr>
          <p:grpSp>
            <p:nvGrpSpPr>
              <p:cNvPr id="1994" name="Google Shape;1994;p65"/>
              <p:cNvGrpSpPr/>
              <p:nvPr/>
            </p:nvGrpSpPr>
            <p:grpSpPr>
              <a:xfrm>
                <a:off x="1818382" y="2971595"/>
                <a:ext cx="466728" cy="818636"/>
                <a:chOff x="1818382" y="2942618"/>
                <a:chExt cx="466728" cy="818636"/>
              </a:xfrm>
            </p:grpSpPr>
            <p:sp>
              <p:nvSpPr>
                <p:cNvPr id="1995" name="Google Shape;1995;p6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6" name="Google Shape;1996;p6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7" name="Google Shape;1997;p6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98" name="Google Shape;1998;p65"/>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9" name="Google Shape;1999;p65"/>
          <p:cNvGrpSpPr/>
          <p:nvPr/>
        </p:nvGrpSpPr>
        <p:grpSpPr>
          <a:xfrm>
            <a:off x="8330194" y="1"/>
            <a:ext cx="852241" cy="2239549"/>
            <a:chOff x="3961868" y="-465246"/>
            <a:chExt cx="905291" cy="2378956"/>
          </a:xfrm>
        </p:grpSpPr>
        <p:grpSp>
          <p:nvGrpSpPr>
            <p:cNvPr id="2000" name="Google Shape;2000;p65"/>
            <p:cNvGrpSpPr/>
            <p:nvPr/>
          </p:nvGrpSpPr>
          <p:grpSpPr>
            <a:xfrm>
              <a:off x="3961868" y="1008419"/>
              <a:ext cx="905291" cy="905291"/>
              <a:chOff x="764100" y="3623300"/>
              <a:chExt cx="1046700" cy="1046700"/>
            </a:xfrm>
          </p:grpSpPr>
          <p:sp>
            <p:nvSpPr>
              <p:cNvPr id="2001" name="Google Shape;2001;p6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3" name="Google Shape;2003;p65"/>
            <p:cNvGrpSpPr/>
            <p:nvPr/>
          </p:nvGrpSpPr>
          <p:grpSpPr>
            <a:xfrm>
              <a:off x="4155315" y="-465246"/>
              <a:ext cx="522826" cy="2186340"/>
              <a:chOff x="2447534" y="1609676"/>
              <a:chExt cx="478297" cy="2000128"/>
            </a:xfrm>
          </p:grpSpPr>
          <p:grpSp>
            <p:nvGrpSpPr>
              <p:cNvPr id="2004" name="Google Shape;2004;p65"/>
              <p:cNvGrpSpPr/>
              <p:nvPr/>
            </p:nvGrpSpPr>
            <p:grpSpPr>
              <a:xfrm>
                <a:off x="2447534" y="2971595"/>
                <a:ext cx="478297" cy="638209"/>
                <a:chOff x="2447534" y="3081786"/>
                <a:chExt cx="478297" cy="638209"/>
              </a:xfrm>
            </p:grpSpPr>
            <p:sp>
              <p:nvSpPr>
                <p:cNvPr id="2005" name="Google Shape;2005;p6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6" name="Google Shape;2006;p6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7" name="Google Shape;2007;p6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08" name="Google Shape;2008;p65"/>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9" name="Google Shape;2009;p65"/>
          <p:cNvGrpSpPr/>
          <p:nvPr/>
        </p:nvGrpSpPr>
        <p:grpSpPr>
          <a:xfrm>
            <a:off x="7811773" y="19"/>
            <a:ext cx="492189" cy="1147268"/>
            <a:chOff x="5194218" y="197272"/>
            <a:chExt cx="522827" cy="1218683"/>
          </a:xfrm>
        </p:grpSpPr>
        <p:grpSp>
          <p:nvGrpSpPr>
            <p:cNvPr id="2010" name="Google Shape;2010;p65"/>
            <p:cNvGrpSpPr/>
            <p:nvPr/>
          </p:nvGrpSpPr>
          <p:grpSpPr>
            <a:xfrm>
              <a:off x="5194218" y="893129"/>
              <a:ext cx="522827" cy="522827"/>
              <a:chOff x="764100" y="3623300"/>
              <a:chExt cx="1046700" cy="1046700"/>
            </a:xfrm>
          </p:grpSpPr>
          <p:sp>
            <p:nvSpPr>
              <p:cNvPr id="2011" name="Google Shape;2011;p6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65"/>
            <p:cNvGrpSpPr/>
            <p:nvPr/>
          </p:nvGrpSpPr>
          <p:grpSpPr>
            <a:xfrm>
              <a:off x="5371921" y="197272"/>
              <a:ext cx="182209" cy="1080483"/>
              <a:chOff x="3305183" y="2334136"/>
              <a:chExt cx="166690" cy="988457"/>
            </a:xfrm>
          </p:grpSpPr>
          <p:grpSp>
            <p:nvGrpSpPr>
              <p:cNvPr id="2014" name="Google Shape;2014;p65"/>
              <p:cNvGrpSpPr/>
              <p:nvPr/>
            </p:nvGrpSpPr>
            <p:grpSpPr>
              <a:xfrm>
                <a:off x="3305183" y="2971595"/>
                <a:ext cx="166690" cy="350998"/>
                <a:chOff x="3305183" y="3146560"/>
                <a:chExt cx="166690" cy="350998"/>
              </a:xfrm>
            </p:grpSpPr>
            <p:sp>
              <p:nvSpPr>
                <p:cNvPr id="2015" name="Google Shape;2015;p6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6" name="Google Shape;2016;p6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7" name="Google Shape;2017;p6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18" name="Google Shape;2018;p65"/>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9" name="Google Shape;2019;p65"/>
          <p:cNvGrpSpPr/>
          <p:nvPr/>
        </p:nvGrpSpPr>
        <p:grpSpPr>
          <a:xfrm>
            <a:off x="8018879" y="0"/>
            <a:ext cx="810166" cy="3722093"/>
            <a:chOff x="7824797" y="-929429"/>
            <a:chExt cx="860597" cy="3953785"/>
          </a:xfrm>
        </p:grpSpPr>
        <p:grpSp>
          <p:nvGrpSpPr>
            <p:cNvPr id="2020" name="Google Shape;2020;p65"/>
            <p:cNvGrpSpPr/>
            <p:nvPr/>
          </p:nvGrpSpPr>
          <p:grpSpPr>
            <a:xfrm>
              <a:off x="7824797" y="1891931"/>
              <a:ext cx="860597" cy="1132425"/>
              <a:chOff x="764100" y="3623300"/>
              <a:chExt cx="1046700" cy="1046700"/>
            </a:xfrm>
          </p:grpSpPr>
          <p:sp>
            <p:nvSpPr>
              <p:cNvPr id="2021" name="Google Shape;2021;p6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65"/>
            <p:cNvGrpSpPr/>
            <p:nvPr/>
          </p:nvGrpSpPr>
          <p:grpSpPr>
            <a:xfrm>
              <a:off x="8100547" y="-929429"/>
              <a:ext cx="300376" cy="3735115"/>
              <a:chOff x="3792712" y="404687"/>
              <a:chExt cx="274793" cy="3416993"/>
            </a:xfrm>
          </p:grpSpPr>
          <p:grpSp>
            <p:nvGrpSpPr>
              <p:cNvPr id="2024" name="Google Shape;2024;p65"/>
              <p:cNvGrpSpPr/>
              <p:nvPr/>
            </p:nvGrpSpPr>
            <p:grpSpPr>
              <a:xfrm>
                <a:off x="3792712" y="2971595"/>
                <a:ext cx="274793" cy="850085"/>
                <a:chOff x="3792712" y="2879468"/>
                <a:chExt cx="274793" cy="850085"/>
              </a:xfrm>
            </p:grpSpPr>
            <p:sp>
              <p:nvSpPr>
                <p:cNvPr id="2025" name="Google Shape;2025;p6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6" name="Google Shape;2026;p6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7" name="Google Shape;2027;p6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28" name="Google Shape;2028;p65"/>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29" name="Google Shape;2029;p65"/>
          <p:cNvGrpSpPr/>
          <p:nvPr/>
        </p:nvGrpSpPr>
        <p:grpSpPr>
          <a:xfrm>
            <a:off x="7260997" y="0"/>
            <a:ext cx="985363" cy="4610929"/>
            <a:chOff x="1192601" y="-2473021"/>
            <a:chExt cx="1046700" cy="4897949"/>
          </a:xfrm>
        </p:grpSpPr>
        <p:grpSp>
          <p:nvGrpSpPr>
            <p:cNvPr id="2030" name="Google Shape;2030;p65"/>
            <p:cNvGrpSpPr/>
            <p:nvPr/>
          </p:nvGrpSpPr>
          <p:grpSpPr>
            <a:xfrm>
              <a:off x="1192601" y="1378228"/>
              <a:ext cx="1046700" cy="1046700"/>
              <a:chOff x="764100" y="3623300"/>
              <a:chExt cx="1046700" cy="1046700"/>
            </a:xfrm>
          </p:grpSpPr>
          <p:sp>
            <p:nvSpPr>
              <p:cNvPr id="2031" name="Google Shape;2031;p6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65"/>
            <p:cNvGrpSpPr/>
            <p:nvPr/>
          </p:nvGrpSpPr>
          <p:grpSpPr>
            <a:xfrm>
              <a:off x="1417979" y="-2473021"/>
              <a:ext cx="580390" cy="4604206"/>
              <a:chOff x="522260" y="-312241"/>
              <a:chExt cx="530958" cy="4212063"/>
            </a:xfrm>
          </p:grpSpPr>
          <p:grpSp>
            <p:nvGrpSpPr>
              <p:cNvPr id="2034" name="Google Shape;2034;p65"/>
              <p:cNvGrpSpPr/>
              <p:nvPr/>
            </p:nvGrpSpPr>
            <p:grpSpPr>
              <a:xfrm>
                <a:off x="522260" y="2971595"/>
                <a:ext cx="530958" cy="928227"/>
                <a:chOff x="522260" y="2971595"/>
                <a:chExt cx="530958" cy="928227"/>
              </a:xfrm>
            </p:grpSpPr>
            <p:sp>
              <p:nvSpPr>
                <p:cNvPr id="2035" name="Google Shape;2035;p6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6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6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6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39" name="Google Shape;2039;p65"/>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0" name="Google Shape;2040;p65"/>
          <p:cNvGrpSpPr/>
          <p:nvPr/>
        </p:nvGrpSpPr>
        <p:grpSpPr>
          <a:xfrm>
            <a:off x="7310064" y="1807216"/>
            <a:ext cx="148551" cy="170121"/>
            <a:chOff x="3462796" y="2555878"/>
            <a:chExt cx="157798" cy="180711"/>
          </a:xfrm>
        </p:grpSpPr>
        <p:sp>
          <p:nvSpPr>
            <p:cNvPr id="2041" name="Google Shape;2041;p6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6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6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6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5" name="Google Shape;2045;p6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6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47" name="Google Shape;2047;p65"/>
          <p:cNvGrpSpPr/>
          <p:nvPr/>
        </p:nvGrpSpPr>
        <p:grpSpPr>
          <a:xfrm>
            <a:off x="6425530" y="0"/>
            <a:ext cx="985363" cy="3010692"/>
            <a:chOff x="6010934" y="-404723"/>
            <a:chExt cx="1046700" cy="3198101"/>
          </a:xfrm>
        </p:grpSpPr>
        <p:grpSp>
          <p:nvGrpSpPr>
            <p:cNvPr id="2048" name="Google Shape;2048;p65"/>
            <p:cNvGrpSpPr/>
            <p:nvPr/>
          </p:nvGrpSpPr>
          <p:grpSpPr>
            <a:xfrm>
              <a:off x="6010934" y="1746678"/>
              <a:ext cx="1046700" cy="1046700"/>
              <a:chOff x="764100" y="3623300"/>
              <a:chExt cx="1046700" cy="1046700"/>
            </a:xfrm>
          </p:grpSpPr>
          <p:sp>
            <p:nvSpPr>
              <p:cNvPr id="2049" name="Google Shape;2049;p65"/>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5"/>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1" name="Google Shape;2051;p65"/>
            <p:cNvGrpSpPr/>
            <p:nvPr/>
          </p:nvGrpSpPr>
          <p:grpSpPr>
            <a:xfrm>
              <a:off x="6308747" y="-404723"/>
              <a:ext cx="441786" cy="2976610"/>
              <a:chOff x="1121941" y="1239413"/>
              <a:chExt cx="404159" cy="2723090"/>
            </a:xfrm>
          </p:grpSpPr>
          <p:sp>
            <p:nvSpPr>
              <p:cNvPr id="2052" name="Google Shape;2052;p65"/>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3" name="Google Shape;2053;p65"/>
              <p:cNvGrpSpPr/>
              <p:nvPr/>
            </p:nvGrpSpPr>
            <p:grpSpPr>
              <a:xfrm>
                <a:off x="1121941" y="2971595"/>
                <a:ext cx="404159" cy="990908"/>
                <a:chOff x="1121941" y="2969319"/>
                <a:chExt cx="404159" cy="990908"/>
              </a:xfrm>
            </p:grpSpPr>
            <p:sp>
              <p:nvSpPr>
                <p:cNvPr id="2054" name="Google Shape;2054;p6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5" name="Google Shape;2055;p6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6" name="Google Shape;2056;p6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7" name="Google Shape;2057;p6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43700" y="102475"/>
            <a:ext cx="548700" cy="248700"/>
          </a:xfrm>
          <a:prstGeom prst="rect">
            <a:avLst/>
          </a:prstGeom>
          <a:noFill/>
          <a:ln>
            <a:noFill/>
          </a:ln>
        </p:spPr>
        <p:txBody>
          <a:bodyPr spcFirstLastPara="1" wrap="square" lIns="91425" tIns="91425" rIns="91425" bIns="91425" anchor="ctr" anchorCtr="0">
            <a:noAutofit/>
          </a:bodyPr>
          <a:lstStyle>
            <a:lvl1pPr lvl="0">
              <a:buNone/>
              <a:defRPr sz="1000">
                <a:solidFill>
                  <a:schemeClr val="dk1"/>
                </a:solidFill>
                <a:latin typeface="Figtree SemiBold"/>
                <a:ea typeface="Figtree SemiBold"/>
                <a:cs typeface="Figtree SemiBold"/>
                <a:sym typeface="Figtree SemiBold"/>
              </a:defRPr>
            </a:lvl1pPr>
            <a:lvl2pPr lvl="1">
              <a:buNone/>
              <a:defRPr sz="1000">
                <a:solidFill>
                  <a:schemeClr val="dk1"/>
                </a:solidFill>
                <a:latin typeface="Figtree SemiBold"/>
                <a:ea typeface="Figtree SemiBold"/>
                <a:cs typeface="Figtree SemiBold"/>
                <a:sym typeface="Figtree SemiBold"/>
              </a:defRPr>
            </a:lvl2pPr>
            <a:lvl3pPr lvl="2">
              <a:buNone/>
              <a:defRPr sz="1000">
                <a:solidFill>
                  <a:schemeClr val="dk1"/>
                </a:solidFill>
                <a:latin typeface="Figtree SemiBold"/>
                <a:ea typeface="Figtree SemiBold"/>
                <a:cs typeface="Figtree SemiBold"/>
                <a:sym typeface="Figtree SemiBold"/>
              </a:defRPr>
            </a:lvl3pPr>
            <a:lvl4pPr lvl="3">
              <a:buNone/>
              <a:defRPr sz="1000">
                <a:solidFill>
                  <a:schemeClr val="dk1"/>
                </a:solidFill>
                <a:latin typeface="Figtree SemiBold"/>
                <a:ea typeface="Figtree SemiBold"/>
                <a:cs typeface="Figtree SemiBold"/>
                <a:sym typeface="Figtree SemiBold"/>
              </a:defRPr>
            </a:lvl4pPr>
            <a:lvl5pPr lvl="4">
              <a:buNone/>
              <a:defRPr sz="1000">
                <a:solidFill>
                  <a:schemeClr val="dk1"/>
                </a:solidFill>
                <a:latin typeface="Figtree SemiBold"/>
                <a:ea typeface="Figtree SemiBold"/>
                <a:cs typeface="Figtree SemiBold"/>
                <a:sym typeface="Figtree SemiBold"/>
              </a:defRPr>
            </a:lvl5pPr>
            <a:lvl6pPr lvl="5">
              <a:buNone/>
              <a:defRPr sz="1000">
                <a:solidFill>
                  <a:schemeClr val="dk1"/>
                </a:solidFill>
                <a:latin typeface="Figtree SemiBold"/>
                <a:ea typeface="Figtree SemiBold"/>
                <a:cs typeface="Figtree SemiBold"/>
                <a:sym typeface="Figtree SemiBold"/>
              </a:defRPr>
            </a:lvl6pPr>
            <a:lvl7pPr lvl="6">
              <a:buNone/>
              <a:defRPr sz="1000">
                <a:solidFill>
                  <a:schemeClr val="dk1"/>
                </a:solidFill>
                <a:latin typeface="Figtree SemiBold"/>
                <a:ea typeface="Figtree SemiBold"/>
                <a:cs typeface="Figtree SemiBold"/>
                <a:sym typeface="Figtree SemiBold"/>
              </a:defRPr>
            </a:lvl7pPr>
            <a:lvl8pPr lvl="7">
              <a:buNone/>
              <a:defRPr sz="1000">
                <a:solidFill>
                  <a:schemeClr val="dk1"/>
                </a:solidFill>
                <a:latin typeface="Figtree SemiBold"/>
                <a:ea typeface="Figtree SemiBold"/>
                <a:cs typeface="Figtree SemiBold"/>
                <a:sym typeface="Figtree SemiBold"/>
              </a:defRPr>
            </a:lvl8pPr>
            <a:lvl9pPr lvl="8">
              <a:buNone/>
              <a:defRPr sz="1000">
                <a:solidFill>
                  <a:schemeClr val="dk1"/>
                </a:solidFill>
                <a:latin typeface="Figtree SemiBold"/>
                <a:ea typeface="Figtree SemiBold"/>
                <a:cs typeface="Figtree SemiBold"/>
                <a:sym typeface="Figtree SemiBold"/>
              </a:defRPr>
            </a:lvl9pPr>
          </a:lstStyle>
          <a:p>
            <a:pPr marL="0" lvl="0" indent="0" algn="l" rtl="0">
              <a:spcBef>
                <a:spcPts val="0"/>
              </a:spcBef>
              <a:spcAft>
                <a:spcPts val="0"/>
              </a:spcAft>
              <a:buNone/>
            </a:pPr>
            <a:fld id="{00000000-1234-1234-1234-123412341234}" type="slidenum">
              <a:rPr lang="en"/>
              <a:t>‹#›</a:t>
            </a:fld>
            <a:endParaRPr/>
          </a:p>
        </p:txBody>
      </p:sp>
      <p:sp>
        <p:nvSpPr>
          <p:cNvPr id="52" name="Google Shape;52;p13"/>
          <p:cNvSpPr txBox="1">
            <a:spLocks noGrp="1"/>
          </p:cNvSpPr>
          <p:nvPr>
            <p:ph type="body" idx="1"/>
          </p:nvPr>
        </p:nvSpPr>
        <p:spPr>
          <a:xfrm>
            <a:off x="932400" y="2949400"/>
            <a:ext cx="7279200" cy="877200"/>
          </a:xfrm>
          <a:prstGeom prst="rect">
            <a:avLst/>
          </a:prstGeom>
          <a:noFill/>
          <a:ln>
            <a:noFill/>
          </a:ln>
        </p:spPr>
        <p:txBody>
          <a:bodyPr spcFirstLastPara="1" wrap="square" lIns="91425" tIns="91425" rIns="91425" bIns="91425" anchor="t" anchorCtr="0">
            <a:normAutofit/>
          </a:bodyPr>
          <a:lstStyle>
            <a:lvl1pPr marL="457200" lvl="0"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1pPr>
            <a:lvl2pPr marL="914400" lvl="1"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2pPr>
            <a:lvl3pPr marL="1371600" lvl="2"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3pPr>
            <a:lvl4pPr marL="1828800" lvl="3"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4pPr>
            <a:lvl5pPr marL="2286000" lvl="4"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5pPr>
            <a:lvl6pPr marL="2743200" lvl="5"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6pPr>
            <a:lvl7pPr marL="3200400" lvl="6"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7pPr>
            <a:lvl8pPr marL="3657600" lvl="7"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8pPr>
            <a:lvl9pPr marL="4114800" lvl="8" indent="-323850" algn="ctr">
              <a:spcBef>
                <a:spcPts val="0"/>
              </a:spcBef>
              <a:spcAft>
                <a:spcPts val="0"/>
              </a:spcAft>
              <a:buClr>
                <a:schemeClr val="dk1"/>
              </a:buClr>
              <a:buSzPts val="1500"/>
              <a:buFont typeface="Figtree"/>
              <a:buChar char="■"/>
              <a:defRPr sz="1500">
                <a:solidFill>
                  <a:schemeClr val="dk1"/>
                </a:solidFill>
                <a:latin typeface="Figtree"/>
                <a:ea typeface="Figtree"/>
                <a:cs typeface="Figtree"/>
                <a:sym typeface="Figtree"/>
              </a:defRPr>
            </a:lvl9pPr>
          </a:lstStyle>
          <a:p>
            <a:endParaRPr/>
          </a:p>
        </p:txBody>
      </p:sp>
      <p:sp>
        <p:nvSpPr>
          <p:cNvPr id="53" name="Google Shape;53;p13"/>
          <p:cNvSpPr txBox="1">
            <a:spLocks noGrp="1"/>
          </p:cNvSpPr>
          <p:nvPr>
            <p:ph type="title"/>
          </p:nvPr>
        </p:nvSpPr>
        <p:spPr>
          <a:xfrm>
            <a:off x="932400" y="1881350"/>
            <a:ext cx="7279200" cy="572700"/>
          </a:xfrm>
          <a:prstGeom prst="rect">
            <a:avLst/>
          </a:prstGeom>
          <a:noFill/>
          <a:ln>
            <a:noFill/>
          </a:ln>
        </p:spPr>
        <p:txBody>
          <a:bodyPr spcFirstLastPara="1" wrap="square" lIns="0" tIns="0" rIns="0" bIns="0" anchor="b" anchorCtr="0">
            <a:normAutofit/>
          </a:bodyPr>
          <a:lstStyle>
            <a:lvl1pPr lvl="0"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1pPr>
            <a:lvl2pPr lvl="1"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2pPr>
            <a:lvl3pPr lvl="2"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3pPr>
            <a:lvl4pPr lvl="3"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4pPr>
            <a:lvl5pPr lvl="4"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5pPr>
            <a:lvl6pPr lvl="5"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6pPr>
            <a:lvl7pPr lvl="6"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7pPr>
            <a:lvl8pPr lvl="7"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8pPr>
            <a:lvl9pPr lvl="8" algn="ctr">
              <a:lnSpc>
                <a:spcPct val="85000"/>
              </a:lnSpc>
              <a:spcBef>
                <a:spcPts val="0"/>
              </a:spcBef>
              <a:spcAft>
                <a:spcPts val="0"/>
              </a:spcAft>
              <a:buClr>
                <a:schemeClr val="dk1"/>
              </a:buClr>
              <a:buSzPts val="3500"/>
              <a:buFont typeface="Figtree"/>
              <a:buNone/>
              <a:defRPr sz="3500" b="1">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96"/>
        <p:cNvGrpSpPr/>
        <p:nvPr/>
      </p:nvGrpSpPr>
      <p:grpSpPr>
        <a:xfrm>
          <a:off x="0" y="0"/>
          <a:ext cx="0" cy="0"/>
          <a:chOff x="0" y="0"/>
          <a:chExt cx="0" cy="0"/>
        </a:xfrm>
      </p:grpSpPr>
      <p:sp>
        <p:nvSpPr>
          <p:cNvPr id="497" name="Google Shape;497;p54"/>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1pPr>
            <a:lvl2pPr lvl="1">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2pPr>
            <a:lvl3pPr lvl="2">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3pPr>
            <a:lvl4pPr lvl="3">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4pPr>
            <a:lvl5pPr lvl="4">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5pPr>
            <a:lvl6pPr lvl="5">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6pPr>
            <a:lvl7pPr lvl="6">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7pPr>
            <a:lvl8pPr lvl="7">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8pPr>
            <a:lvl9pPr lvl="8">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9pPr>
          </a:lstStyle>
          <a:p>
            <a:endParaRPr/>
          </a:p>
        </p:txBody>
      </p:sp>
      <p:sp>
        <p:nvSpPr>
          <p:cNvPr id="498" name="Google Shape;498;p54"/>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8100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8100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8100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a:lnSpc>
                <a:spcPct val="115000"/>
              </a:lnSpc>
              <a:spcBef>
                <a:spcPts val="800"/>
              </a:spcBef>
              <a:spcAft>
                <a:spcPts val="80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499" name="Google Shape;499;p54"/>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lvl="0" algn="r">
              <a:buNone/>
              <a:defRPr sz="1500">
                <a:solidFill>
                  <a:schemeClr val="dk1"/>
                </a:solidFill>
                <a:latin typeface="Amatic SC"/>
                <a:ea typeface="Amatic SC"/>
                <a:cs typeface="Amatic SC"/>
                <a:sym typeface="Amatic SC"/>
              </a:defRPr>
            </a:lvl1pPr>
            <a:lvl2pPr lvl="1" algn="r">
              <a:buNone/>
              <a:defRPr sz="1500">
                <a:solidFill>
                  <a:schemeClr val="dk1"/>
                </a:solidFill>
                <a:latin typeface="Amatic SC"/>
                <a:ea typeface="Amatic SC"/>
                <a:cs typeface="Amatic SC"/>
                <a:sym typeface="Amatic SC"/>
              </a:defRPr>
            </a:lvl2pPr>
            <a:lvl3pPr lvl="2" algn="r">
              <a:buNone/>
              <a:defRPr sz="1500">
                <a:solidFill>
                  <a:schemeClr val="dk1"/>
                </a:solidFill>
                <a:latin typeface="Amatic SC"/>
                <a:ea typeface="Amatic SC"/>
                <a:cs typeface="Amatic SC"/>
                <a:sym typeface="Amatic SC"/>
              </a:defRPr>
            </a:lvl3pPr>
            <a:lvl4pPr lvl="3" algn="r">
              <a:buNone/>
              <a:defRPr sz="1500">
                <a:solidFill>
                  <a:schemeClr val="dk1"/>
                </a:solidFill>
                <a:latin typeface="Amatic SC"/>
                <a:ea typeface="Amatic SC"/>
                <a:cs typeface="Amatic SC"/>
                <a:sym typeface="Amatic SC"/>
              </a:defRPr>
            </a:lvl4pPr>
            <a:lvl5pPr lvl="4" algn="r">
              <a:buNone/>
              <a:defRPr sz="1500">
                <a:solidFill>
                  <a:schemeClr val="dk1"/>
                </a:solidFill>
                <a:latin typeface="Amatic SC"/>
                <a:ea typeface="Amatic SC"/>
                <a:cs typeface="Amatic SC"/>
                <a:sym typeface="Amatic SC"/>
              </a:defRPr>
            </a:lvl5pPr>
            <a:lvl6pPr lvl="5" algn="r">
              <a:buNone/>
              <a:defRPr sz="1500">
                <a:solidFill>
                  <a:schemeClr val="dk1"/>
                </a:solidFill>
                <a:latin typeface="Amatic SC"/>
                <a:ea typeface="Amatic SC"/>
                <a:cs typeface="Amatic SC"/>
                <a:sym typeface="Amatic SC"/>
              </a:defRPr>
            </a:lvl6pPr>
            <a:lvl7pPr lvl="6" algn="r">
              <a:buNone/>
              <a:defRPr sz="1500">
                <a:solidFill>
                  <a:schemeClr val="dk1"/>
                </a:solidFill>
                <a:latin typeface="Amatic SC"/>
                <a:ea typeface="Amatic SC"/>
                <a:cs typeface="Amatic SC"/>
                <a:sym typeface="Amatic SC"/>
              </a:defRPr>
            </a:lvl7pPr>
            <a:lvl8pPr lvl="7" algn="r">
              <a:buNone/>
              <a:defRPr sz="1500">
                <a:solidFill>
                  <a:schemeClr val="dk1"/>
                </a:solidFill>
                <a:latin typeface="Amatic SC"/>
                <a:ea typeface="Amatic SC"/>
                <a:cs typeface="Amatic SC"/>
                <a:sym typeface="Amatic SC"/>
              </a:defRPr>
            </a:lvl8pPr>
            <a:lvl9pPr lvl="8" algn="r">
              <a:buNone/>
              <a:defRPr sz="1500">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capitalone.co.uk/blog/social-media-finance-report" TargetMode="External"/><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https://ifamagazine.com/74-of-influencer-finance-hack-videos-contain-dangerous-misleading-incorrect-or-nonsense-advice/"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QrWlptvHm3g&amp;t=173s"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9.jpg"/><Relationship Id="rId4" Type="http://schemas.openxmlformats.org/officeDocument/2006/relationships/hyperlink" Target="http://www.youtube.com/watch?v=QrWlptvHm3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s6TwiwEf_PK-MN4wHZrFDpGAx38ipj1FC58b9IteOhA/edit?usp=sharing" TargetMode="External"/><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zJYzSxCXpsg"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hyperlink" Target="https://youtu.be/zJYzSxCXpsg?si=EX0771nXbqXT4ss8" TargetMode="Externa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LqkZIdpcbg4" TargetMode="External"/><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hyperlink" Target="https://youtube.com/shorts/LqkZIdpcbg4?si=E1ZDQ-EM0QuOCfj4" TargetMode="Externa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hyperlink" Target="http://drive.google.com/file/d/1bN2UvMzIDs-FyCC2kkrXd9fbBFzo0-X6/view"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VoK4jADvNBk"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hyperlink" Target="http://drive.google.com/file/d/1QFCJPlXAQmfcMTmKvoGebAVCotfY0wcJ/view" TargetMode="External"/><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KkJY1K7AnzY?si=7P_b7rScXBq-9F8B"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27.jpg"/><Relationship Id="rId4" Type="http://schemas.openxmlformats.org/officeDocument/2006/relationships/hyperlink" Target="http://www.youtube.com/watch?v=KkJY1K7Anz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hyperlink" Target="https://www.whitecoatinvestor.com/bad-financial-advice-social-media/" TargetMode="External"/><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hyperlink" Target="https://twitter.com/i/status/1699597613727883455" TargetMode="Externa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0m1QnekDFzs"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hyperlink" Target="https://youtube.com/shorts/0m1QnekDFzs?si=ZvMf5WX0dIwlVdv7" TargetMode="Externa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hyperlink" Target="https://dfpi.ca.gov/news/insights/social-media-finfluencers-who-should-you-trust/" TargetMode="External"/><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hyperlink" Target="https://playspent.org/" TargetMode="External"/><Relationship Id="rId2" Type="http://schemas.openxmlformats.org/officeDocument/2006/relationships/notesSlide" Target="../notesSlides/notesSlide6.xml"/><Relationship Id="rId1" Type="http://schemas.openxmlformats.org/officeDocument/2006/relationships/slideLayout" Target="../slideLayouts/slideLayout60.xml"/><Relationship Id="rId5" Type="http://schemas.openxmlformats.org/officeDocument/2006/relationships/hyperlink" Target="http://playspent.org"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66"/>
          <p:cNvSpPr txBox="1">
            <a:spLocks noGrp="1"/>
          </p:cNvSpPr>
          <p:nvPr>
            <p:ph type="ctrTitle"/>
          </p:nvPr>
        </p:nvSpPr>
        <p:spPr>
          <a:xfrm>
            <a:off x="546725" y="249025"/>
            <a:ext cx="8285400" cy="13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Social Media Financial Advice</a:t>
            </a:r>
            <a:endParaRPr/>
          </a:p>
        </p:txBody>
      </p:sp>
      <p:sp>
        <p:nvSpPr>
          <p:cNvPr id="2063" name="Google Shape;2063;p66"/>
          <p:cNvSpPr txBox="1">
            <a:spLocks noGrp="1"/>
          </p:cNvSpPr>
          <p:nvPr>
            <p:ph type="subTitle" idx="1"/>
          </p:nvPr>
        </p:nvSpPr>
        <p:spPr>
          <a:xfrm>
            <a:off x="429300" y="3562550"/>
            <a:ext cx="8285400" cy="81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Dr. Chris Cannon</a:t>
            </a:r>
            <a:endParaRPr/>
          </a:p>
          <a:p>
            <a:pPr marL="0" lvl="0" indent="0" algn="ctr" rtl="0">
              <a:spcBef>
                <a:spcPts val="0"/>
              </a:spcBef>
              <a:spcAft>
                <a:spcPts val="0"/>
              </a:spcAft>
              <a:buNone/>
            </a:pPr>
            <a:r>
              <a:rPr lang="en"/>
              <a:t>Associate Director</a:t>
            </a:r>
            <a:endParaRPr/>
          </a:p>
          <a:p>
            <a:pPr marL="0" lvl="0" indent="0" algn="ctr" rtl="0">
              <a:spcBef>
                <a:spcPts val="0"/>
              </a:spcBef>
              <a:spcAft>
                <a:spcPts val="0"/>
              </a:spcAft>
              <a:buNone/>
            </a:pPr>
            <a:r>
              <a:rPr lang="en"/>
              <a:t>Georgia Council on Economic Education</a:t>
            </a:r>
            <a:endParaRPr/>
          </a:p>
          <a:p>
            <a:pPr marL="0" lvl="0" indent="0" algn="ctr" rtl="0">
              <a:spcBef>
                <a:spcPts val="0"/>
              </a:spcBef>
              <a:spcAft>
                <a:spcPts val="0"/>
              </a:spcAft>
              <a:buNone/>
            </a:pPr>
            <a:r>
              <a:rPr lang="en"/>
              <a:t>ccannon11@gsu.edu</a:t>
            </a:r>
            <a:endParaRPr/>
          </a:p>
        </p:txBody>
      </p:sp>
      <p:sp>
        <p:nvSpPr>
          <p:cNvPr id="2064" name="Google Shape;2064;p66"/>
          <p:cNvSpPr txBox="1">
            <a:spLocks noGrp="1"/>
          </p:cNvSpPr>
          <p:nvPr>
            <p:ph type="ctrTitle"/>
          </p:nvPr>
        </p:nvSpPr>
        <p:spPr>
          <a:xfrm>
            <a:off x="488013" y="1422275"/>
            <a:ext cx="2767200" cy="6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a:t>The Good</a:t>
            </a:r>
            <a:endParaRPr sz="2500"/>
          </a:p>
        </p:txBody>
      </p:sp>
      <p:sp>
        <p:nvSpPr>
          <p:cNvPr id="2065" name="Google Shape;2065;p66"/>
          <p:cNvSpPr txBox="1">
            <a:spLocks noGrp="1"/>
          </p:cNvSpPr>
          <p:nvPr>
            <p:ph type="ctrTitle"/>
          </p:nvPr>
        </p:nvSpPr>
        <p:spPr>
          <a:xfrm>
            <a:off x="3247113" y="1422275"/>
            <a:ext cx="2767200" cy="6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a:t>The Bad</a:t>
            </a:r>
            <a:endParaRPr sz="2500"/>
          </a:p>
        </p:txBody>
      </p:sp>
      <p:sp>
        <p:nvSpPr>
          <p:cNvPr id="2066" name="Google Shape;2066;p66"/>
          <p:cNvSpPr txBox="1">
            <a:spLocks noGrp="1"/>
          </p:cNvSpPr>
          <p:nvPr>
            <p:ph type="ctrTitle"/>
          </p:nvPr>
        </p:nvSpPr>
        <p:spPr>
          <a:xfrm>
            <a:off x="6123638" y="1422275"/>
            <a:ext cx="2767200" cy="60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a:t>The Bizarre</a:t>
            </a:r>
            <a:endParaRPr sz="2500"/>
          </a:p>
        </p:txBody>
      </p:sp>
      <p:pic>
        <p:nvPicPr>
          <p:cNvPr id="2067" name="Google Shape;2067;p66"/>
          <p:cNvPicPr preferRelativeResize="0"/>
          <p:nvPr/>
        </p:nvPicPr>
        <p:blipFill>
          <a:blip r:embed="rId3">
            <a:alphaModFix/>
          </a:blip>
          <a:stretch>
            <a:fillRect/>
          </a:stretch>
        </p:blipFill>
        <p:spPr>
          <a:xfrm>
            <a:off x="1030899" y="2083075"/>
            <a:ext cx="1586324" cy="1586324"/>
          </a:xfrm>
          <a:prstGeom prst="rect">
            <a:avLst/>
          </a:prstGeom>
          <a:noFill/>
          <a:ln>
            <a:noFill/>
          </a:ln>
        </p:spPr>
      </p:pic>
      <p:pic>
        <p:nvPicPr>
          <p:cNvPr id="2068" name="Google Shape;2068;p66"/>
          <p:cNvPicPr preferRelativeResize="0"/>
          <p:nvPr/>
        </p:nvPicPr>
        <p:blipFill>
          <a:blip r:embed="rId4">
            <a:alphaModFix/>
          </a:blip>
          <a:stretch>
            <a:fillRect/>
          </a:stretch>
        </p:blipFill>
        <p:spPr>
          <a:xfrm>
            <a:off x="3896275" y="2083087"/>
            <a:ext cx="1586312" cy="1586312"/>
          </a:xfrm>
          <a:prstGeom prst="rect">
            <a:avLst/>
          </a:prstGeom>
          <a:noFill/>
          <a:ln>
            <a:noFill/>
          </a:ln>
        </p:spPr>
      </p:pic>
      <p:pic>
        <p:nvPicPr>
          <p:cNvPr id="2069" name="Google Shape;2069;p66"/>
          <p:cNvPicPr preferRelativeResize="0"/>
          <p:nvPr/>
        </p:nvPicPr>
        <p:blipFill>
          <a:blip r:embed="rId5">
            <a:alphaModFix/>
          </a:blip>
          <a:stretch>
            <a:fillRect/>
          </a:stretch>
        </p:blipFill>
        <p:spPr>
          <a:xfrm>
            <a:off x="6714088" y="2083075"/>
            <a:ext cx="1586324" cy="1586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7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10</a:t>
            </a:fld>
            <a:endParaRPr/>
          </a:p>
        </p:txBody>
      </p:sp>
      <p:sp>
        <p:nvSpPr>
          <p:cNvPr id="2134" name="Google Shape;2134;p75"/>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Capital One Study</a:t>
            </a:r>
            <a:endParaRPr/>
          </a:p>
          <a:p>
            <a:pPr marL="0" lvl="0" indent="0" algn="ctr" rtl="0">
              <a:spcBef>
                <a:spcPts val="0"/>
              </a:spcBef>
              <a:spcAft>
                <a:spcPts val="0"/>
              </a:spcAft>
              <a:buNone/>
            </a:pPr>
            <a:r>
              <a:rPr lang="en" u="sng">
                <a:solidFill>
                  <a:schemeClr val="hlink"/>
                </a:solidFill>
                <a:hlinkClick r:id="rId3"/>
              </a:rPr>
              <a:t>https://www.capitalone.co.uk/blog/social-media-finance-report</a:t>
            </a:r>
            <a:r>
              <a:rPr lang="en"/>
              <a:t> </a:t>
            </a:r>
            <a:endParaRPr/>
          </a:p>
        </p:txBody>
      </p:sp>
      <p:sp>
        <p:nvSpPr>
          <p:cNvPr id="2135" name="Google Shape;2135;p75"/>
          <p:cNvSpPr txBox="1">
            <a:spLocks noGrp="1"/>
          </p:cNvSpPr>
          <p:nvPr>
            <p:ph type="title" idx="2"/>
          </p:nvPr>
        </p:nvSpPr>
        <p:spPr>
          <a:xfrm>
            <a:off x="5028450" y="1592775"/>
            <a:ext cx="3628500" cy="2395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000"/>
              <a:t>Survey of representative sample 2,000 adults along with a financial literacy test</a:t>
            </a:r>
            <a:endParaRPr sz="3500"/>
          </a:p>
        </p:txBody>
      </p:sp>
      <p:sp>
        <p:nvSpPr>
          <p:cNvPr id="2136" name="Google Shape;2136;p75"/>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Presentation Title</a:t>
            </a:r>
            <a:endParaRPr/>
          </a:p>
        </p:txBody>
      </p:sp>
      <p:sp>
        <p:nvSpPr>
          <p:cNvPr id="2137" name="Google Shape;2137;p75"/>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Slide Title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p76"/>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sp>
        <p:nvSpPr>
          <p:cNvPr id="2143" name="Google Shape;2143;p76"/>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Soc. Media Fin Advice</a:t>
            </a:r>
            <a:endParaRPr/>
          </a:p>
        </p:txBody>
      </p:sp>
      <p:sp>
        <p:nvSpPr>
          <p:cNvPr id="2144" name="Google Shape;2144;p76"/>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Capital One Study 2</a:t>
            </a:r>
            <a:endParaRPr/>
          </a:p>
        </p:txBody>
      </p:sp>
      <p:pic>
        <p:nvPicPr>
          <p:cNvPr id="2145" name="Google Shape;2145;p76"/>
          <p:cNvPicPr preferRelativeResize="0"/>
          <p:nvPr/>
        </p:nvPicPr>
        <p:blipFill>
          <a:blip r:embed="rId3">
            <a:alphaModFix/>
          </a:blip>
          <a:stretch>
            <a:fillRect/>
          </a:stretch>
        </p:blipFill>
        <p:spPr>
          <a:xfrm>
            <a:off x="953525" y="540838"/>
            <a:ext cx="7607449" cy="4499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0" name="Google Shape;2150;p77"/>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sp>
        <p:nvSpPr>
          <p:cNvPr id="2151" name="Google Shape;2151;p77"/>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Soc. Media Fin Advice</a:t>
            </a:r>
            <a:endParaRPr/>
          </a:p>
        </p:txBody>
      </p:sp>
      <p:sp>
        <p:nvSpPr>
          <p:cNvPr id="2152" name="Google Shape;2152;p77"/>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Capital One Study 3</a:t>
            </a:r>
            <a:endParaRPr/>
          </a:p>
        </p:txBody>
      </p:sp>
      <p:pic>
        <p:nvPicPr>
          <p:cNvPr id="2153" name="Google Shape;2153;p77"/>
          <p:cNvPicPr preferRelativeResize="0"/>
          <p:nvPr/>
        </p:nvPicPr>
        <p:blipFill>
          <a:blip r:embed="rId3">
            <a:alphaModFix/>
          </a:blip>
          <a:stretch>
            <a:fillRect/>
          </a:stretch>
        </p:blipFill>
        <p:spPr>
          <a:xfrm>
            <a:off x="614588" y="621488"/>
            <a:ext cx="7914825" cy="4338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pic>
        <p:nvPicPr>
          <p:cNvPr id="2158" name="Google Shape;2158;p78"/>
          <p:cNvPicPr preferRelativeResize="0"/>
          <p:nvPr/>
        </p:nvPicPr>
        <p:blipFill>
          <a:blip r:embed="rId3">
            <a:alphaModFix/>
          </a:blip>
          <a:stretch>
            <a:fillRect/>
          </a:stretch>
        </p:blipFill>
        <p:spPr>
          <a:xfrm>
            <a:off x="152400" y="152400"/>
            <a:ext cx="8618025" cy="4631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2"/>
        <p:cNvGrpSpPr/>
        <p:nvPr/>
      </p:nvGrpSpPr>
      <p:grpSpPr>
        <a:xfrm>
          <a:off x="0" y="0"/>
          <a:ext cx="0" cy="0"/>
          <a:chOff x="0" y="0"/>
          <a:chExt cx="0" cy="0"/>
        </a:xfrm>
      </p:grpSpPr>
      <p:sp>
        <p:nvSpPr>
          <p:cNvPr id="2163" name="Google Shape;2163;p79"/>
          <p:cNvSpPr txBox="1"/>
          <p:nvPr/>
        </p:nvSpPr>
        <p:spPr>
          <a:xfrm>
            <a:off x="691200" y="3671375"/>
            <a:ext cx="82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https://ifamagazine.com/74-of-influencer-finance-hack-videos-contain-dangerous-misleading-incorrect-or-nonsense-advice/</a:t>
            </a:r>
            <a:r>
              <a:rPr lang="en"/>
              <a:t> </a:t>
            </a:r>
            <a:endParaRPr/>
          </a:p>
        </p:txBody>
      </p:sp>
      <p:pic>
        <p:nvPicPr>
          <p:cNvPr id="2164" name="Google Shape;2164;p79"/>
          <p:cNvPicPr preferRelativeResize="0"/>
          <p:nvPr/>
        </p:nvPicPr>
        <p:blipFill>
          <a:blip r:embed="rId4">
            <a:alphaModFix/>
          </a:blip>
          <a:stretch>
            <a:fillRect/>
          </a:stretch>
        </p:blipFill>
        <p:spPr>
          <a:xfrm>
            <a:off x="152400" y="412700"/>
            <a:ext cx="8839201" cy="2269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pic>
        <p:nvPicPr>
          <p:cNvPr id="2169" name="Google Shape;2169;p80"/>
          <p:cNvPicPr preferRelativeResize="0"/>
          <p:nvPr/>
        </p:nvPicPr>
        <p:blipFill>
          <a:blip r:embed="rId3">
            <a:alphaModFix/>
          </a:blip>
          <a:stretch>
            <a:fillRect/>
          </a:stretch>
        </p:blipFill>
        <p:spPr>
          <a:xfrm>
            <a:off x="152400" y="682025"/>
            <a:ext cx="8839199" cy="4329228"/>
          </a:xfrm>
          <a:prstGeom prst="rect">
            <a:avLst/>
          </a:prstGeom>
          <a:noFill/>
          <a:ln>
            <a:noFill/>
          </a:ln>
        </p:spPr>
      </p:pic>
      <p:sp>
        <p:nvSpPr>
          <p:cNvPr id="2170" name="Google Shape;2170;p80"/>
          <p:cNvSpPr txBox="1">
            <a:spLocks noGrp="1"/>
          </p:cNvSpPr>
          <p:nvPr>
            <p:ph type="title" idx="4294967295"/>
          </p:nvPr>
        </p:nvSpPr>
        <p:spPr>
          <a:xfrm>
            <a:off x="311700" y="59050"/>
            <a:ext cx="8520600" cy="5727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a:t>After reviewing 350 videos, IFA found…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81"/>
          <p:cNvSpPr txBox="1">
            <a:spLocks noGrp="1"/>
          </p:cNvSpPr>
          <p:nvPr>
            <p:ph type="title"/>
          </p:nvPr>
        </p:nvSpPr>
        <p:spPr>
          <a:xfrm>
            <a:off x="311700" y="445025"/>
            <a:ext cx="8520600" cy="5727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a:t>Forbes Study of Millenials/Gen Z</a:t>
            </a:r>
            <a:endParaRPr/>
          </a:p>
        </p:txBody>
      </p:sp>
      <p:pic>
        <p:nvPicPr>
          <p:cNvPr id="2176" name="Google Shape;2176;p81"/>
          <p:cNvPicPr preferRelativeResize="0"/>
          <p:nvPr/>
        </p:nvPicPr>
        <p:blipFill>
          <a:blip r:embed="rId3">
            <a:alphaModFix/>
          </a:blip>
          <a:stretch>
            <a:fillRect/>
          </a:stretch>
        </p:blipFill>
        <p:spPr>
          <a:xfrm>
            <a:off x="0" y="1616050"/>
            <a:ext cx="9143999" cy="21679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pic>
        <p:nvPicPr>
          <p:cNvPr id="2181" name="Google Shape;2181;p82"/>
          <p:cNvPicPr preferRelativeResize="0"/>
          <p:nvPr/>
        </p:nvPicPr>
        <p:blipFill>
          <a:blip r:embed="rId3">
            <a:alphaModFix/>
          </a:blip>
          <a:stretch>
            <a:fillRect/>
          </a:stretch>
        </p:blipFill>
        <p:spPr>
          <a:xfrm>
            <a:off x="1119113" y="682000"/>
            <a:ext cx="6905776" cy="3233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2186" name="Google Shape;2186;p83"/>
          <p:cNvSpPr txBox="1">
            <a:spLocks noGrp="1"/>
          </p:cNvSpPr>
          <p:nvPr>
            <p:ph type="title"/>
          </p:nvPr>
        </p:nvSpPr>
        <p:spPr>
          <a:xfrm>
            <a:off x="1459075" y="4243975"/>
            <a:ext cx="6367800" cy="449700"/>
          </a:xfrm>
          <a:prstGeom prst="rect">
            <a:avLst/>
          </a:prstGeom>
        </p:spPr>
        <p:txBody>
          <a:bodyPr spcFirstLastPara="1" wrap="square" lIns="0" tIns="0" rIns="0" bIns="0" anchor="ctr" anchorCtr="0">
            <a:normAutofit fontScale="90000"/>
          </a:bodyPr>
          <a:lstStyle/>
          <a:p>
            <a:pPr marL="0" lvl="0" indent="0" algn="ctr" rtl="0">
              <a:spcBef>
                <a:spcPts val="0"/>
              </a:spcBef>
              <a:spcAft>
                <a:spcPts val="0"/>
              </a:spcAft>
              <a:buNone/>
            </a:pPr>
            <a:r>
              <a:rPr lang="en" u="sng">
                <a:solidFill>
                  <a:schemeClr val="hlink"/>
                </a:solidFill>
                <a:hlinkClick r:id="rId3"/>
              </a:rPr>
              <a:t>PBS Newshour Clip</a:t>
            </a:r>
            <a:endParaRPr/>
          </a:p>
        </p:txBody>
      </p:sp>
      <p:pic>
        <p:nvPicPr>
          <p:cNvPr id="2187" name="Google Shape;2187;p83" descr="Financial advice is exploding online, especially for younger generations. Almost 80 percent of millennials and Gen Z have said they’ve received financial advice from social media sites like TikTok, according to a 2023 Forbes survey. But, just because that financial advice is trending, it doesn’t always mean it’s good. PBS News' Cecilia Lallmann spoke with three personal finance experts about how to navigate the wild landscape of financial advice.&#10;&#10;Watch PBS News for daily, breaking and live news, plus special coverage. We are home to PBS News Hour, ranked the most credible and objective TV news show.&#10;&#10;Subscribe for exclusive content in our newsletters: https://www.pbs.org/newshour/subscribe&#10;PBS News podcasts: https://www.pbs.org/newshour/podcasts&#10;Stream your PBS favorites with the PBS app: https://to.pbs.org/2Jb8twG&#10;Find more from PBS News at https://www.pbs.org/newshour&#10;Subscribe to our YouTube channel: https://bit.ly/2HfsCD6&#10;&#10;Follow us:&#10;TikTok: https://www.tiktok.com/@pbsnews&#10;X: http://www.twitter.com/newshour &#10;Instagram: http://www.instagram.com/newshour&#10;Facebook: http://www.pbs.org/newshour" title="WATCH: Is social media the right place to get financial advice? 3 experts weigh in">
            <a:hlinkClick r:id="rId4"/>
          </p:cNvPr>
          <p:cNvPicPr preferRelativeResize="0"/>
          <p:nvPr/>
        </p:nvPicPr>
        <p:blipFill>
          <a:blip r:embed="rId5">
            <a:alphaModFix/>
          </a:blip>
          <a:stretch>
            <a:fillRect/>
          </a:stretch>
        </p:blipFill>
        <p:spPr>
          <a:xfrm>
            <a:off x="1488900" y="444448"/>
            <a:ext cx="6308150" cy="3548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7"/>
                                        </p:tgtEl>
                                        <p:attrNameLst>
                                          <p:attrName>style.visibility</p:attrName>
                                        </p:attrNameLst>
                                      </p:cBhvr>
                                      <p:to>
                                        <p:strVal val="visible"/>
                                      </p:to>
                                    </p:set>
                                    <p:animEffect transition="in" filter="fade">
                                      <p:cBhvr>
                                        <p:cTn id="7" dur="1000"/>
                                        <p:tgtEl>
                                          <p:spTgt spid="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p84"/>
          <p:cNvSpPr txBox="1">
            <a:spLocks noGrp="1"/>
          </p:cNvSpPr>
          <p:nvPr>
            <p:ph type="ctrTitle"/>
          </p:nvPr>
        </p:nvSpPr>
        <p:spPr>
          <a:xfrm>
            <a:off x="370575" y="1987025"/>
            <a:ext cx="8285400" cy="13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Criteria?</a:t>
            </a:r>
            <a:endParaRPr/>
          </a:p>
          <a:p>
            <a:pPr marL="0" lvl="0" indent="0" algn="ctr" rtl="0">
              <a:spcBef>
                <a:spcPts val="0"/>
              </a:spcBef>
              <a:spcAft>
                <a:spcPts val="0"/>
              </a:spcAft>
              <a:buNone/>
            </a:pPr>
            <a:r>
              <a:rPr lang="en"/>
              <a:t>What makes advice good (healthy) or bad (unhealthy)?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3"/>
        <p:cNvGrpSpPr/>
        <p:nvPr/>
      </p:nvGrpSpPr>
      <p:grpSpPr>
        <a:xfrm>
          <a:off x="0" y="0"/>
          <a:ext cx="0" cy="0"/>
          <a:chOff x="0" y="0"/>
          <a:chExt cx="0" cy="0"/>
        </a:xfrm>
      </p:grpSpPr>
      <p:sp>
        <p:nvSpPr>
          <p:cNvPr id="2074" name="Google Shape;2074;p67"/>
          <p:cNvSpPr txBox="1">
            <a:spLocks noGrp="1"/>
          </p:cNvSpPr>
          <p:nvPr>
            <p:ph type="title"/>
          </p:nvPr>
        </p:nvSpPr>
        <p:spPr>
          <a:xfrm>
            <a:off x="318275" y="1438950"/>
            <a:ext cx="3217200" cy="1484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a:t>Topics</a:t>
            </a:r>
            <a:endParaRPr/>
          </a:p>
        </p:txBody>
      </p:sp>
      <p:sp>
        <p:nvSpPr>
          <p:cNvPr id="2075" name="Google Shape;2075;p67"/>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a:t>Empathy</a:t>
            </a:r>
            <a:endParaRPr/>
          </a:p>
        </p:txBody>
      </p:sp>
      <p:sp>
        <p:nvSpPr>
          <p:cNvPr id="2076" name="Google Shape;2076;p67"/>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a:t>Who? What? Where?</a:t>
            </a:r>
            <a:endParaRPr/>
          </a:p>
        </p:txBody>
      </p:sp>
      <p:sp>
        <p:nvSpPr>
          <p:cNvPr id="2077" name="Google Shape;2077;p67"/>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a:t>Criteria for Good/Bad?</a:t>
            </a:r>
            <a:endParaRPr/>
          </a:p>
        </p:txBody>
      </p:sp>
      <p:sp>
        <p:nvSpPr>
          <p:cNvPr id="2078" name="Google Shape;2078;p67"/>
          <p:cNvSpPr txBox="1">
            <a:spLocks noGrp="1"/>
          </p:cNvSpPr>
          <p:nvPr>
            <p:ph type="subTitle" idx="5"/>
          </p:nvPr>
        </p:nvSpPr>
        <p:spPr>
          <a:xfrm>
            <a:off x="4406650" y="3425600"/>
            <a:ext cx="4409700" cy="54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a:t>Wrap-up/Survey</a:t>
            </a:r>
            <a:endParaRPr/>
          </a:p>
        </p:txBody>
      </p:sp>
      <p:sp>
        <p:nvSpPr>
          <p:cNvPr id="2079" name="Google Shape;2079;p67"/>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a:t>Application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2197" name="Google Shape;2197;p85"/>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20</a:t>
            </a:fld>
            <a:endParaRPr/>
          </a:p>
        </p:txBody>
      </p:sp>
      <p:sp>
        <p:nvSpPr>
          <p:cNvPr id="2198" name="Google Shape;2198;p85"/>
          <p:cNvSpPr txBox="1">
            <a:spLocks noGrp="1"/>
          </p:cNvSpPr>
          <p:nvPr>
            <p:ph type="title"/>
          </p:nvPr>
        </p:nvSpPr>
        <p:spPr>
          <a:xfrm>
            <a:off x="437250" y="768288"/>
            <a:ext cx="8269500" cy="384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What to look for (tools for analysis)</a:t>
            </a:r>
            <a:endParaRPr/>
          </a:p>
        </p:txBody>
      </p:sp>
      <p:sp>
        <p:nvSpPr>
          <p:cNvPr id="2199" name="Google Shape;2199;p85"/>
          <p:cNvSpPr txBox="1">
            <a:spLocks noGrp="1"/>
          </p:cNvSpPr>
          <p:nvPr>
            <p:ph type="body" idx="1"/>
          </p:nvPr>
        </p:nvSpPr>
        <p:spPr>
          <a:xfrm>
            <a:off x="3409838" y="2101175"/>
            <a:ext cx="2325600" cy="600300"/>
          </a:xfrm>
          <a:prstGeom prst="rect">
            <a:avLst/>
          </a:prstGeom>
        </p:spPr>
        <p:txBody>
          <a:bodyPr spcFirstLastPara="1" wrap="square" lIns="0" tIns="0" rIns="0" bIns="0" anchor="t" anchorCtr="0">
            <a:spAutoFit/>
          </a:bodyPr>
          <a:lstStyle/>
          <a:p>
            <a:pPr marL="0" lvl="0" indent="0" algn="ctr" rtl="0">
              <a:spcBef>
                <a:spcPts val="0"/>
              </a:spcBef>
              <a:spcAft>
                <a:spcPts val="1200"/>
              </a:spcAft>
              <a:buNone/>
            </a:pPr>
            <a:r>
              <a:rPr lang="en" sz="1300" b="1">
                <a:latin typeface="Arial"/>
                <a:ea typeface="Arial"/>
                <a:cs typeface="Arial"/>
                <a:sym typeface="Arial"/>
              </a:rPr>
              <a:t>Applicable and Realistic</a:t>
            </a:r>
            <a:r>
              <a:rPr lang="en" sz="1300">
                <a:latin typeface="Arial"/>
                <a:ea typeface="Arial"/>
                <a:cs typeface="Arial"/>
                <a:sym typeface="Arial"/>
              </a:rPr>
              <a:t>: Fits the audience’s financial situation and goals.</a:t>
            </a:r>
            <a:endParaRPr sz="1300"/>
          </a:p>
        </p:txBody>
      </p:sp>
      <p:sp>
        <p:nvSpPr>
          <p:cNvPr id="2200" name="Google Shape;2200;p85"/>
          <p:cNvSpPr txBox="1">
            <a:spLocks noGrp="1"/>
          </p:cNvSpPr>
          <p:nvPr>
            <p:ph type="body" idx="4"/>
          </p:nvPr>
        </p:nvSpPr>
        <p:spPr>
          <a:xfrm>
            <a:off x="362500" y="1917600"/>
            <a:ext cx="2325600" cy="800400"/>
          </a:xfrm>
          <a:prstGeom prst="rect">
            <a:avLst/>
          </a:prstGeom>
        </p:spPr>
        <p:txBody>
          <a:bodyPr spcFirstLastPara="1" wrap="square" lIns="0" tIns="0" rIns="0" bIns="0" anchor="t" anchorCtr="0">
            <a:spAutoFit/>
          </a:bodyPr>
          <a:lstStyle/>
          <a:p>
            <a:pPr marL="0" lvl="0" indent="0" algn="ctr" rtl="0">
              <a:spcBef>
                <a:spcPts val="0"/>
              </a:spcBef>
              <a:spcAft>
                <a:spcPts val="1200"/>
              </a:spcAft>
              <a:buNone/>
            </a:pPr>
            <a:r>
              <a:rPr lang="en" sz="1300" b="1">
                <a:latin typeface="Arial"/>
                <a:ea typeface="Arial"/>
                <a:cs typeface="Arial"/>
                <a:sym typeface="Arial"/>
              </a:rPr>
              <a:t>Accurate and Evidence-Based</a:t>
            </a:r>
            <a:r>
              <a:rPr lang="en" sz="1300">
                <a:latin typeface="Arial"/>
                <a:ea typeface="Arial"/>
                <a:cs typeface="Arial"/>
                <a:sym typeface="Arial"/>
              </a:rPr>
              <a:t>: Backed by facts, research, or sound financial principles</a:t>
            </a:r>
            <a:endParaRPr sz="1300"/>
          </a:p>
        </p:txBody>
      </p:sp>
      <p:sp>
        <p:nvSpPr>
          <p:cNvPr id="2201" name="Google Shape;2201;p85"/>
          <p:cNvSpPr txBox="1">
            <a:spLocks noGrp="1"/>
          </p:cNvSpPr>
          <p:nvPr>
            <p:ph type="body" idx="6"/>
          </p:nvPr>
        </p:nvSpPr>
        <p:spPr>
          <a:xfrm>
            <a:off x="6457200" y="1979100"/>
            <a:ext cx="2325600" cy="800400"/>
          </a:xfrm>
          <a:prstGeom prst="rect">
            <a:avLst/>
          </a:prstGeom>
        </p:spPr>
        <p:txBody>
          <a:bodyPr spcFirstLastPara="1" wrap="square" lIns="0" tIns="0" rIns="0" bIns="0" anchor="t" anchorCtr="0">
            <a:spAutoFit/>
          </a:bodyPr>
          <a:lstStyle/>
          <a:p>
            <a:pPr marL="0" lvl="0" indent="0" algn="ctr" rtl="0">
              <a:spcBef>
                <a:spcPts val="0"/>
              </a:spcBef>
              <a:spcAft>
                <a:spcPts val="1200"/>
              </a:spcAft>
              <a:buNone/>
            </a:pPr>
            <a:r>
              <a:rPr lang="en" sz="1300" b="1">
                <a:latin typeface="Arial"/>
                <a:ea typeface="Arial"/>
                <a:cs typeface="Arial"/>
                <a:sym typeface="Arial"/>
              </a:rPr>
              <a:t>Encourages Financial Literacy</a:t>
            </a:r>
            <a:r>
              <a:rPr lang="en" sz="1300">
                <a:latin typeface="Arial"/>
                <a:ea typeface="Arial"/>
                <a:cs typeface="Arial"/>
                <a:sym typeface="Arial"/>
              </a:rPr>
              <a:t>: Helps the audience understand underlying concepts, not just what to do.</a:t>
            </a:r>
            <a:endParaRPr sz="1300"/>
          </a:p>
        </p:txBody>
      </p:sp>
      <p:sp>
        <p:nvSpPr>
          <p:cNvPr id="2202" name="Google Shape;2202;p85"/>
          <p:cNvSpPr txBox="1">
            <a:spLocks noGrp="1"/>
          </p:cNvSpPr>
          <p:nvPr>
            <p:ph type="body" idx="8"/>
          </p:nvPr>
        </p:nvSpPr>
        <p:spPr>
          <a:xfrm>
            <a:off x="362500" y="3711025"/>
            <a:ext cx="2325600" cy="800400"/>
          </a:xfrm>
          <a:prstGeom prst="rect">
            <a:avLst/>
          </a:prstGeom>
        </p:spPr>
        <p:txBody>
          <a:bodyPr spcFirstLastPara="1" wrap="square" lIns="0" tIns="0" rIns="0" bIns="0" anchor="t" anchorCtr="0">
            <a:spAutoFit/>
          </a:bodyPr>
          <a:lstStyle/>
          <a:p>
            <a:pPr marL="0" lvl="0" indent="0" algn="ctr" rtl="0">
              <a:spcBef>
                <a:spcPts val="0"/>
              </a:spcBef>
              <a:spcAft>
                <a:spcPts val="1200"/>
              </a:spcAft>
              <a:buNone/>
            </a:pPr>
            <a:r>
              <a:rPr lang="en" sz="1300" b="1">
                <a:latin typeface="Arial"/>
                <a:ea typeface="Arial"/>
                <a:cs typeface="Arial"/>
                <a:sym typeface="Arial"/>
              </a:rPr>
              <a:t>Customized, Not Generic</a:t>
            </a:r>
            <a:r>
              <a:rPr lang="en" sz="1300">
                <a:latin typeface="Arial"/>
                <a:ea typeface="Arial"/>
                <a:cs typeface="Arial"/>
                <a:sym typeface="Arial"/>
              </a:rPr>
              <a:t>: Acknowledges that personal finance is personal and avoids one-size-fits-all solutions.</a:t>
            </a:r>
            <a:endParaRPr sz="1300"/>
          </a:p>
        </p:txBody>
      </p:sp>
      <p:sp>
        <p:nvSpPr>
          <p:cNvPr id="2203" name="Google Shape;2203;p85"/>
          <p:cNvSpPr txBox="1">
            <a:spLocks noGrp="1"/>
          </p:cNvSpPr>
          <p:nvPr>
            <p:ph type="body" idx="13"/>
          </p:nvPr>
        </p:nvSpPr>
        <p:spPr>
          <a:xfrm>
            <a:off x="3409850" y="3711025"/>
            <a:ext cx="2325600" cy="800400"/>
          </a:xfrm>
          <a:prstGeom prst="rect">
            <a:avLst/>
          </a:prstGeom>
        </p:spPr>
        <p:txBody>
          <a:bodyPr spcFirstLastPara="1" wrap="square" lIns="0" tIns="0" rIns="0" bIns="0" anchor="t" anchorCtr="0">
            <a:spAutoFit/>
          </a:bodyPr>
          <a:lstStyle/>
          <a:p>
            <a:pPr marL="0" lvl="0" indent="0" algn="ctr" rtl="0">
              <a:spcBef>
                <a:spcPts val="0"/>
              </a:spcBef>
              <a:spcAft>
                <a:spcPts val="1200"/>
              </a:spcAft>
              <a:buNone/>
            </a:pPr>
            <a:r>
              <a:rPr lang="en" sz="1300" b="1">
                <a:latin typeface="Arial"/>
                <a:ea typeface="Arial"/>
                <a:cs typeface="Arial"/>
                <a:sym typeface="Arial"/>
              </a:rPr>
              <a:t>Promotes Sustainable Habits</a:t>
            </a:r>
            <a:r>
              <a:rPr lang="en" sz="1300">
                <a:latin typeface="Arial"/>
                <a:ea typeface="Arial"/>
                <a:cs typeface="Arial"/>
                <a:sym typeface="Arial"/>
              </a:rPr>
              <a:t>: Encourages long-term financial health rather than quick fixes or fads.</a:t>
            </a:r>
            <a:endParaRPr sz="1300"/>
          </a:p>
        </p:txBody>
      </p:sp>
      <p:sp>
        <p:nvSpPr>
          <p:cNvPr id="2204" name="Google Shape;2204;p85"/>
          <p:cNvSpPr txBox="1">
            <a:spLocks noGrp="1"/>
          </p:cNvSpPr>
          <p:nvPr>
            <p:ph type="body" idx="15"/>
          </p:nvPr>
        </p:nvSpPr>
        <p:spPr>
          <a:xfrm>
            <a:off x="6381150" y="3605400"/>
            <a:ext cx="2325600" cy="800400"/>
          </a:xfrm>
          <a:prstGeom prst="rect">
            <a:avLst/>
          </a:prstGeom>
        </p:spPr>
        <p:txBody>
          <a:bodyPr spcFirstLastPara="1" wrap="square" lIns="0" tIns="0" rIns="0" bIns="0" anchor="t" anchorCtr="0">
            <a:spAutoFit/>
          </a:bodyPr>
          <a:lstStyle/>
          <a:p>
            <a:pPr marL="0" lvl="0" indent="0" algn="ctr" rtl="0">
              <a:spcBef>
                <a:spcPts val="0"/>
              </a:spcBef>
              <a:spcAft>
                <a:spcPts val="1200"/>
              </a:spcAft>
              <a:buNone/>
            </a:pPr>
            <a:r>
              <a:rPr lang="en" sz="1300" b="1">
                <a:latin typeface="Arial"/>
                <a:ea typeface="Arial"/>
                <a:cs typeface="Arial"/>
                <a:sym typeface="Arial"/>
              </a:rPr>
              <a:t>Empowering, Not Fear-Based</a:t>
            </a:r>
            <a:r>
              <a:rPr lang="en" sz="1300">
                <a:latin typeface="Arial"/>
                <a:ea typeface="Arial"/>
                <a:cs typeface="Arial"/>
                <a:sym typeface="Arial"/>
              </a:rPr>
              <a:t>: Inspires action without pressuring or scaring the audience.</a:t>
            </a:r>
            <a:endParaRPr sz="1300"/>
          </a:p>
        </p:txBody>
      </p:sp>
      <p:sp>
        <p:nvSpPr>
          <p:cNvPr id="2205" name="Google Shape;2205;p85"/>
          <p:cNvSpPr txBox="1">
            <a:spLocks noGrp="1"/>
          </p:cNvSpPr>
          <p:nvPr>
            <p:ph type="subTitle" idx="16"/>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Soc Med Financial Adv</a:t>
            </a:r>
            <a:endParaRPr/>
          </a:p>
        </p:txBody>
      </p:sp>
      <p:sp>
        <p:nvSpPr>
          <p:cNvPr id="2206" name="Google Shape;2206;p85"/>
          <p:cNvSpPr txBox="1">
            <a:spLocks noGrp="1"/>
          </p:cNvSpPr>
          <p:nvPr>
            <p:ph type="subTitle" idx="17"/>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Look Fors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sp>
        <p:nvSpPr>
          <p:cNvPr id="2211" name="Google Shape;2211;p86"/>
          <p:cNvSpPr txBox="1">
            <a:spLocks noGrp="1"/>
          </p:cNvSpPr>
          <p:nvPr>
            <p:ph type="ctrTitle"/>
          </p:nvPr>
        </p:nvSpPr>
        <p:spPr>
          <a:xfrm>
            <a:off x="429300" y="1681700"/>
            <a:ext cx="8285400" cy="13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Application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87"/>
          <p:cNvSpPr txBox="1">
            <a:spLocks noGrp="1"/>
          </p:cNvSpPr>
          <p:nvPr>
            <p:ph type="ctrTitle"/>
          </p:nvPr>
        </p:nvSpPr>
        <p:spPr>
          <a:xfrm>
            <a:off x="429300" y="918700"/>
            <a:ext cx="8285400" cy="13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u="sng">
                <a:solidFill>
                  <a:srgbClr val="0000FF"/>
                </a:solidFill>
                <a:hlinkClick r:id="rId3">
                  <a:extLst>
                    <a:ext uri="{A12FA001-AC4F-418D-AE19-62706E023703}">
                      <ahyp:hlinkClr xmlns:ahyp="http://schemas.microsoft.com/office/drawing/2018/hyperlinkcolor" val="tx"/>
                    </a:ext>
                  </a:extLst>
                </a:hlinkClick>
              </a:rPr>
              <a:t>Student Handout</a:t>
            </a:r>
            <a:endParaRPr>
              <a:solidFill>
                <a:srgbClr val="0000FF"/>
              </a:solidFill>
            </a:endParaRPr>
          </a:p>
        </p:txBody>
      </p:sp>
      <p:pic>
        <p:nvPicPr>
          <p:cNvPr id="2217" name="Google Shape;2217;p87"/>
          <p:cNvPicPr preferRelativeResize="0"/>
          <p:nvPr/>
        </p:nvPicPr>
        <p:blipFill>
          <a:blip r:embed="rId4">
            <a:alphaModFix/>
          </a:blip>
          <a:stretch>
            <a:fillRect/>
          </a:stretch>
        </p:blipFill>
        <p:spPr>
          <a:xfrm>
            <a:off x="3095975" y="2281000"/>
            <a:ext cx="2952043" cy="255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pic>
        <p:nvPicPr>
          <p:cNvPr id="2222" name="Google Shape;2222;p88"/>
          <p:cNvPicPr preferRelativeResize="0"/>
          <p:nvPr/>
        </p:nvPicPr>
        <p:blipFill>
          <a:blip r:embed="rId3">
            <a:alphaModFix/>
          </a:blip>
          <a:stretch>
            <a:fillRect/>
          </a:stretch>
        </p:blipFill>
        <p:spPr>
          <a:xfrm>
            <a:off x="2486275" y="152400"/>
            <a:ext cx="3165080" cy="48387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pic>
        <p:nvPicPr>
          <p:cNvPr id="2227" name="Google Shape;2227;p89" descr="What has helped you pay off credit card debt?&#10;&#10;GoBrunch Coupon: BRUNCHERS23&#10;Get 10% off. Make sure you SHARE your affiliate link as well! This coupon code does not track referrals. https://gobrunch.com/?ref=laina &#10;&#10;Facebook: Financial Fusion: Unlocking Financial Success&#10;IG: brown.laina&#10;Business inquiries: lainamoneyathome@gmail.com" title="Pay Off Credit Card Debt Fast- Break Out Of Debt With These Tips">
            <a:hlinkClick r:id="rId3"/>
          </p:cNvPr>
          <p:cNvPicPr preferRelativeResize="0"/>
          <p:nvPr/>
        </p:nvPicPr>
        <p:blipFill>
          <a:blip r:embed="rId4">
            <a:alphaModFix/>
          </a:blip>
          <a:stretch>
            <a:fillRect/>
          </a:stretch>
        </p:blipFill>
        <p:spPr>
          <a:xfrm>
            <a:off x="1897175" y="583275"/>
            <a:ext cx="5349650" cy="3009175"/>
          </a:xfrm>
          <a:prstGeom prst="rect">
            <a:avLst/>
          </a:prstGeom>
          <a:noFill/>
          <a:ln>
            <a:noFill/>
          </a:ln>
        </p:spPr>
      </p:pic>
      <p:sp>
        <p:nvSpPr>
          <p:cNvPr id="2228" name="Google Shape;2228;p89"/>
          <p:cNvSpPr txBox="1"/>
          <p:nvPr/>
        </p:nvSpPr>
        <p:spPr>
          <a:xfrm>
            <a:off x="3072000" y="3882825"/>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5"/>
              </a:rPr>
              <a:t>Pay Off Credit Card Debt Fast- Break Out Of Debt With These Tips</a:t>
            </a:r>
            <a:r>
              <a:rPr lang="en"/>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7"/>
                                        </p:tgtEl>
                                        <p:attrNameLst>
                                          <p:attrName>style.visibility</p:attrName>
                                        </p:attrNameLst>
                                      </p:cBhvr>
                                      <p:to>
                                        <p:strVal val="visible"/>
                                      </p:to>
                                    </p:set>
                                    <p:animEffect transition="in" filter="fade">
                                      <p:cBhvr>
                                        <p:cTn id="7" dur="1000"/>
                                        <p:tgtEl>
                                          <p:spTgt spid="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pic>
        <p:nvPicPr>
          <p:cNvPr id="2233" name="Google Shape;2233;p90" descr="📈 Are you on track with the Baby Steps? Get a Free Personalized Plan - https://ter.li/5h1r0i&#10;&#10;📞 Have a question for the show? Call 888-825-5225 Weekdays from 2-5pm ET or send us a message - https://www.ramseysolutions.com/shows/the-ramsey-show/email&#10;&#10;Next Steps: &#10;💵 Start eliminating debt for free with EveryDollar - https://ter.li/3w6nto&#10;📱Download your free Ramsey Network app today! - https://ter.li/cvqzyb&#10;&#10;Explore More Shows from Ramsey Network:&#10;🎙️ The Ramsey Show ⮕  https://ter.li/rqwdws &#10;🍸  Smart Money Happy Hour ⮕  https://ter.li/tmj3vq &#10;🧠 The Dr. John Delony Show ⮕ https://ter.li/s5yazz &#10;💰 George Kamel ⮕ https://ter.li/dc2gee &#10;💡 The Rachel Cruze Show ⮕ https://ter.li/a6emrr &#10;🪑 Front Row Seat with Ken Coleman  ⮕ https://ter.li/iwafu6 &#10;📈EntrLeadership ⮕ https://ter.li/g7s9g0 &#10;&#10;Ramsey Solutions Privacy Policy&#10;https://www.ramseysolutions.com/company/policies/privacy-policy&#10;&#10;Products:&#10;EveryDollar Premium Version Physical Gift Card: https://store.ramseysolutions.com/money/tools-and-apps/everydollar-premium-version-physical-gift-card/?utm_medium=product_shelf&amp;utm_source=youtube&#10;Total Money Makeover: https://store.ramseysolutions.com/money/books/the-total-money-makeover-by-dave-ramsey/?utm_medium=product_shelf&amp;utm_source=youtube&#10;Questions for Humans: Couples: https://store.ramseysolutions.com/personal-growth/conversation-cards/questions-for-humans-couples/?utm_medium=product_shelf&amp;utm_source=youtube&#10;New! 2025 Ramsey Goal Planner: https://store.ramseysolutions.com/personal-growth/books/ramsey-goal-planner/?utm_medium=product_shelf&amp;utm_source=youtube&#10;Baby Steps Millionaires: https://store.ramseysolutions.com/money/books/baby-steps-millionaires/?utm_medium=product_shelf&amp;utm_source=youtube&#10;Building a Non-Anxious Life: https://store.ramseysolutions.com/personal-growth/books/building-a-non-anxious-life-by-dr-john-delony/?utm_medium=product_shelf&amp;utm_source=youtube&#10;New! Breaking Free From Broke: https://store.ramseysolutions.com/money/books/breaking-free-from-broke-by-george-kamel/?utm_medium=product_shelf&amp;utm_source=youtube&#10;New! Get Clear Career Assessment: Find the Work You’re Wired to Do: https://store.ramseysolutions.com/business-and-career/books/get-clear-career-assessment-by-ken-coleman/?utm_medium=product_shelf&amp;utm_source=youtube&#10;Know Yourself, Know Your Money: https://store.ramseysolutions.com/money/books/know-yourself-know-your-money-by-rachel-cruze/?utm_medium=product_shelf&amp;utm_source=youtube" title="If You Borrowed Money For It, You Couldn't Afford It">
            <a:hlinkClick r:id="rId3"/>
          </p:cNvPr>
          <p:cNvPicPr preferRelativeResize="0"/>
          <p:nvPr/>
        </p:nvPicPr>
        <p:blipFill>
          <a:blip r:embed="rId4">
            <a:alphaModFix/>
          </a:blip>
          <a:stretch>
            <a:fillRect/>
          </a:stretch>
        </p:blipFill>
        <p:spPr>
          <a:xfrm>
            <a:off x="1753550" y="816650"/>
            <a:ext cx="5636900" cy="3170750"/>
          </a:xfrm>
          <a:prstGeom prst="rect">
            <a:avLst/>
          </a:prstGeom>
          <a:noFill/>
          <a:ln>
            <a:noFill/>
          </a:ln>
        </p:spPr>
      </p:pic>
      <p:sp>
        <p:nvSpPr>
          <p:cNvPr id="2234" name="Google Shape;2234;p90"/>
          <p:cNvSpPr txBox="1"/>
          <p:nvPr/>
        </p:nvSpPr>
        <p:spPr>
          <a:xfrm>
            <a:off x="3072000" y="41611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5"/>
              </a:rPr>
              <a:t>If You Borrowed Money For It, You Couldn't Afford It - YouTube</a:t>
            </a:r>
            <a:r>
              <a:rPr lang="en"/>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3"/>
                                        </p:tgtEl>
                                        <p:attrNameLst>
                                          <p:attrName>style.visibility</p:attrName>
                                        </p:attrNameLst>
                                      </p:cBhvr>
                                      <p:to>
                                        <p:strVal val="visible"/>
                                      </p:to>
                                    </p:set>
                                    <p:animEffect transition="in" filter="fade">
                                      <p:cBhvr>
                                        <p:cTn id="7" dur="1000"/>
                                        <p:tgtEl>
                                          <p:spTgt spid="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pic>
        <p:nvPicPr>
          <p:cNvPr id="2239" name="Google Shape;2239;p91" title="ALxwzislZO0cmfAV.mp4">
            <a:hlinkClick r:id="rId3"/>
          </p:cNvPr>
          <p:cNvPicPr preferRelativeResize="0"/>
          <p:nvPr/>
        </p:nvPicPr>
        <p:blipFill>
          <a:blip r:embed="rId4">
            <a:alphaModFix/>
          </a:blip>
          <a:stretch>
            <a:fillRect/>
          </a:stretch>
        </p:blipFill>
        <p:spPr>
          <a:xfrm>
            <a:off x="2888550" y="152400"/>
            <a:ext cx="2726028" cy="4838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9"/>
                                        </p:tgtEl>
                                        <p:attrNameLst>
                                          <p:attrName>style.visibility</p:attrName>
                                        </p:attrNameLst>
                                      </p:cBhvr>
                                      <p:to>
                                        <p:strVal val="visible"/>
                                      </p:to>
                                    </p:set>
                                    <p:animEffect transition="in" filter="fade">
                                      <p:cBhvr>
                                        <p:cTn id="7" dur="1000"/>
                                        <p:tgtEl>
                                          <p:spTgt spid="2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pic>
        <p:nvPicPr>
          <p:cNvPr id="2244" name="Google Shape;2244;p92" title="Are you making this critical money mistake? #money #finance #lifeinsurance #beneficiary #kid #wealth">
            <a:hlinkClick r:id="rId3"/>
          </p:cNvPr>
          <p:cNvPicPr preferRelativeResize="0"/>
          <p:nvPr/>
        </p:nvPicPr>
        <p:blipFill>
          <a:blip r:embed="rId4">
            <a:alphaModFix/>
          </a:blip>
          <a:stretch>
            <a:fillRect/>
          </a:stretch>
        </p:blipFill>
        <p:spPr>
          <a:xfrm>
            <a:off x="1393800" y="385775"/>
            <a:ext cx="6356400" cy="3575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4"/>
                                        </p:tgtEl>
                                        <p:attrNameLst>
                                          <p:attrName>style.visibility</p:attrName>
                                        </p:attrNameLst>
                                      </p:cBhvr>
                                      <p:to>
                                        <p:strVal val="visible"/>
                                      </p:to>
                                    </p:set>
                                    <p:animEffect transition="in" filter="fade">
                                      <p:cBhvr>
                                        <p:cTn id="7" dur="1000"/>
                                        <p:tgtEl>
                                          <p:spTgt spid="2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pic>
        <p:nvPicPr>
          <p:cNvPr id="2249" name="Google Shape;2249;p93" title="Download.mp4">
            <a:hlinkClick r:id="rId3"/>
          </p:cNvPr>
          <p:cNvPicPr preferRelativeResize="0"/>
          <p:nvPr/>
        </p:nvPicPr>
        <p:blipFill>
          <a:blip r:embed="rId4">
            <a:alphaModFix/>
          </a:blip>
          <a:stretch>
            <a:fillRect/>
          </a:stretch>
        </p:blipFill>
        <p:spPr>
          <a:xfrm>
            <a:off x="1421525" y="0"/>
            <a:ext cx="6300950" cy="4725725"/>
          </a:xfrm>
          <a:prstGeom prst="rect">
            <a:avLst/>
          </a:prstGeom>
          <a:noFill/>
          <a:ln>
            <a:noFill/>
          </a:ln>
        </p:spPr>
      </p:pic>
      <p:sp>
        <p:nvSpPr>
          <p:cNvPr id="2250" name="Google Shape;2250;p93"/>
          <p:cNvSpPr txBox="1"/>
          <p:nvPr/>
        </p:nvSpPr>
        <p:spPr>
          <a:xfrm>
            <a:off x="1143000" y="4650375"/>
            <a:ext cx="6858000" cy="6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Can also evaluate “Economic Content”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9"/>
                                        </p:tgtEl>
                                        <p:attrNameLst>
                                          <p:attrName>style.visibility</p:attrName>
                                        </p:attrNameLst>
                                      </p:cBhvr>
                                      <p:to>
                                        <p:strVal val="visible"/>
                                      </p:to>
                                    </p:set>
                                    <p:animEffect transition="in" filter="fade">
                                      <p:cBhvr>
                                        <p:cTn id="7" dur="1000"/>
                                        <p:tgtEl>
                                          <p:spTgt spid="2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94"/>
          <p:cNvSpPr txBox="1"/>
          <p:nvPr/>
        </p:nvSpPr>
        <p:spPr>
          <a:xfrm>
            <a:off x="1703500" y="3628100"/>
            <a:ext cx="573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How To Save $10K Effortlessly: 6 Saving Tips</a:t>
            </a:r>
            <a:r>
              <a:rPr lang="en"/>
              <a:t> </a:t>
            </a:r>
            <a:endParaRPr/>
          </a:p>
        </p:txBody>
      </p:sp>
      <p:pic>
        <p:nvPicPr>
          <p:cNvPr id="2256" name="Google Shape;2256;p94" descr="Get 10% off your first month of therapy with my sponsor BetterHelp: https://betterhelp.com/vincentchan&#10;&#10;💵 Get my free Savings Goal Tracker + Checklist  →  https://vincentchan.co/savings-tracker/&#10;&#10;FREE STUFF FROM ME:&#10;💵 Build a wealthier and healthier life in 5 minutes weekly →  https://vincentchan.co/rethinkable/&#10;📈 Prepare for the investing day in just 3 min daily → https://dailymarketbriefs.com&#10;&#10;GET FREE STOCKS:&#10;📈 Get 5.1% APY on your cash and 5 free stocks when you deposit $100 (limited time offer): → https://vincentchan.co/moomoo/&#10;&#10;LET'S CONNECT:&#10;📩 Business inquires → vincent@vincentchan.co&#10;👨‍💻 https://vincentchan.co&#10;&#10;00:00 Have you ever tried this?&#10;00:13 Guideline Automation&#10;02:37 Don’t Save $10,000&#10;04:22 Emotional Bank&#10;08:36 Not Now, But Later&#10;10:56 Future Value Formula&#10;13:18 Ego Saving&#10;______&#10;&#10;Some of the links on this page are affiliate links, meaning, at no additional cost to you, I may earn a commission if you click through and make a purchase and/or subscribe. Affiliate commissions help fund videos like this one. &#10;&#10;All opinions expressed by Vincent Chan are solely Vincent Chan’s opinions. You should not treat any opinion expressed by Vincent Chan as a specific inducement to make a particular investment or follow a particular strategy, but only as an expression of his opinion. Vincent Chan’s opinions are based upon information he considers reliable, but does not warrant its completeness or accuracy, and it should not be relied upon as such. Vincent Chan is not under any obligation to update or correct any information provided. Vincent Chan’s statements and opinions are subject to change without notice. &#10;&#10;Past performance is not indicative of future results. Vincent Chan does not guarantee any specific outcome or profit. You should be aware of the real risk of loss in following any strategy or investment discussed. Strategies or investments discussed may fluctuate in price or value. Investors may get back less than invested. Investments or strategies mentioned  may not be suitable for you. This material does not take into account your particular investment objectives, financial situation or needs and is not intended as recommendations appropriate for you. You must make an independent decision regarding investments or strategies mentioned. Before acting on information, you should consider whether it is suitable for your particular circumstances and strongly consider seeking advice from your own financial or investment adviser." title="How To Save $10K Effortlessly: 6 Saving Tips">
            <a:hlinkClick r:id="rId4"/>
          </p:cNvPr>
          <p:cNvPicPr preferRelativeResize="0"/>
          <p:nvPr/>
        </p:nvPicPr>
        <p:blipFill>
          <a:blip r:embed="rId5">
            <a:alphaModFix/>
          </a:blip>
          <a:stretch>
            <a:fillRect/>
          </a:stretch>
        </p:blipFill>
        <p:spPr>
          <a:xfrm>
            <a:off x="1703488" y="278075"/>
            <a:ext cx="5737025" cy="3227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6"/>
                                        </p:tgtEl>
                                        <p:attrNameLst>
                                          <p:attrName>style.visibility</p:attrName>
                                        </p:attrNameLst>
                                      </p:cBhvr>
                                      <p:to>
                                        <p:strVal val="visible"/>
                                      </p:to>
                                    </p:set>
                                    <p:animEffect transition="in" filter="fade">
                                      <p:cBhvr>
                                        <p:cTn id="7" dur="1000"/>
                                        <p:tgtEl>
                                          <p:spTgt spid="2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p68"/>
          <p:cNvSpPr txBox="1">
            <a:spLocks noGrp="1"/>
          </p:cNvSpPr>
          <p:nvPr>
            <p:ph type="ctrTitle"/>
          </p:nvPr>
        </p:nvSpPr>
        <p:spPr>
          <a:xfrm>
            <a:off x="429300" y="1681700"/>
            <a:ext cx="8285400" cy="13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Remember Empathy!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95"/>
          <p:cNvSpPr txBox="1"/>
          <p:nvPr/>
        </p:nvSpPr>
        <p:spPr>
          <a:xfrm>
            <a:off x="763000" y="4506150"/>
            <a:ext cx="62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https://www.whitecoatinvestor.com/bad-financial-advice-social-media/</a:t>
            </a:r>
            <a:r>
              <a:rPr lang="en"/>
              <a:t> </a:t>
            </a:r>
            <a:endParaRPr/>
          </a:p>
        </p:txBody>
      </p:sp>
      <p:pic>
        <p:nvPicPr>
          <p:cNvPr id="2262" name="Google Shape;2262;p95"/>
          <p:cNvPicPr preferRelativeResize="0"/>
          <p:nvPr/>
        </p:nvPicPr>
        <p:blipFill>
          <a:blip r:embed="rId4">
            <a:alphaModFix/>
          </a:blip>
          <a:stretch>
            <a:fillRect/>
          </a:stretch>
        </p:blipFill>
        <p:spPr>
          <a:xfrm>
            <a:off x="1266425" y="67538"/>
            <a:ext cx="4385948" cy="4196770"/>
          </a:xfrm>
          <a:prstGeom prst="rect">
            <a:avLst/>
          </a:prstGeom>
          <a:noFill/>
          <a:ln>
            <a:noFill/>
          </a:ln>
        </p:spPr>
      </p:pic>
      <p:sp>
        <p:nvSpPr>
          <p:cNvPr id="2263" name="Google Shape;2263;p95"/>
          <p:cNvSpPr txBox="1"/>
          <p:nvPr/>
        </p:nvSpPr>
        <p:spPr>
          <a:xfrm>
            <a:off x="6144000" y="1858125"/>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5"/>
              </a:rPr>
              <a:t>https://twitter.com/i/status/1699597613727883455</a:t>
            </a:r>
            <a:r>
              <a:rPr lang="en"/>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pic>
        <p:nvPicPr>
          <p:cNvPr id="2268" name="Google Shape;2268;p96" descr="Expert advice over here&#10;&#10;Follow Good Work here:&#10;https://www.instagram.com/goodworkmb/&#10;&#10;Follow Dan here:&#10;https://www.instagram.com/dhtoomey/&#10;&#10;Follow Morning Brew here:&#10;https://www.instagram.com/morningbrew/&#10;&#10;Sign up for Morning Brew here:&#10;https://www.morningbrew.com/daily/subscribe?utm_campaign=goodwork_yt&amp;utm_medium=multimedia&amp;utm_source=youtube" title="Every finance TikTok">
            <a:hlinkClick r:id="rId3"/>
          </p:cNvPr>
          <p:cNvPicPr preferRelativeResize="0"/>
          <p:nvPr/>
        </p:nvPicPr>
        <p:blipFill>
          <a:blip r:embed="rId4">
            <a:alphaModFix/>
          </a:blip>
          <a:stretch>
            <a:fillRect/>
          </a:stretch>
        </p:blipFill>
        <p:spPr>
          <a:xfrm>
            <a:off x="1250888" y="452300"/>
            <a:ext cx="6642225" cy="3736250"/>
          </a:xfrm>
          <a:prstGeom prst="rect">
            <a:avLst/>
          </a:prstGeom>
          <a:noFill/>
          <a:ln>
            <a:noFill/>
          </a:ln>
        </p:spPr>
      </p:pic>
      <p:sp>
        <p:nvSpPr>
          <p:cNvPr id="2269" name="Google Shape;2269;p96"/>
          <p:cNvSpPr txBox="1"/>
          <p:nvPr/>
        </p:nvSpPr>
        <p:spPr>
          <a:xfrm>
            <a:off x="1250900" y="4272775"/>
            <a:ext cx="669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5"/>
              </a:rPr>
              <a:t>https://youtube.com/shorts/0m1QnekDFzs?si=ZvMf5WX0dIwlVdv7</a:t>
            </a:r>
            <a:r>
              <a:rPr lang="en"/>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8"/>
                                        </p:tgtEl>
                                        <p:attrNameLst>
                                          <p:attrName>style.visibility</p:attrName>
                                        </p:attrNameLst>
                                      </p:cBhvr>
                                      <p:to>
                                        <p:strVal val="visible"/>
                                      </p:to>
                                    </p:set>
                                    <p:animEffect transition="in" filter="fade">
                                      <p:cBhvr>
                                        <p:cTn id="7" dur="1000"/>
                                        <p:tgtEl>
                                          <p:spTgt spid="2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sp>
        <p:nvSpPr>
          <p:cNvPr id="2274" name="Google Shape;2274;p97"/>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32</a:t>
            </a:fld>
            <a:endParaRPr/>
          </a:p>
        </p:txBody>
      </p:sp>
      <p:sp>
        <p:nvSpPr>
          <p:cNvPr id="2275" name="Google Shape;2275;p97"/>
          <p:cNvSpPr txBox="1">
            <a:spLocks noGrp="1"/>
          </p:cNvSpPr>
          <p:nvPr>
            <p:ph type="title"/>
          </p:nvPr>
        </p:nvSpPr>
        <p:spPr>
          <a:xfrm>
            <a:off x="420375" y="2504337"/>
            <a:ext cx="3731100" cy="572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Key Points</a:t>
            </a:r>
            <a:endParaRPr/>
          </a:p>
        </p:txBody>
      </p:sp>
      <p:sp>
        <p:nvSpPr>
          <p:cNvPr id="2276" name="Google Shape;2276;p97"/>
          <p:cNvSpPr txBox="1">
            <a:spLocks noGrp="1"/>
          </p:cNvSpPr>
          <p:nvPr>
            <p:ph type="title" idx="2"/>
          </p:nvPr>
        </p:nvSpPr>
        <p:spPr>
          <a:xfrm>
            <a:off x="4641750" y="827700"/>
            <a:ext cx="4443300" cy="3483000"/>
          </a:xfrm>
          <a:prstGeom prst="rect">
            <a:avLst/>
          </a:prstGeom>
        </p:spPr>
        <p:txBody>
          <a:bodyPr spcFirstLastPara="1" wrap="square" lIns="0" tIns="0" rIns="0" bIns="0" anchor="b" anchorCtr="0">
            <a:noAutofit/>
          </a:bodyPr>
          <a:lstStyle/>
          <a:p>
            <a:pPr marL="457200" lvl="0" indent="-387350" algn="ctr" rtl="0">
              <a:spcBef>
                <a:spcPts val="0"/>
              </a:spcBef>
              <a:spcAft>
                <a:spcPts val="0"/>
              </a:spcAft>
              <a:buSzPts val="2500"/>
              <a:buChar char="●"/>
            </a:pPr>
            <a:r>
              <a:rPr lang="en" sz="2500"/>
              <a:t>Social Media Financial Advice is everywhere!</a:t>
            </a:r>
            <a:endParaRPr sz="2500"/>
          </a:p>
          <a:p>
            <a:pPr marL="457200" lvl="0" indent="0" algn="ctr" rtl="0">
              <a:spcBef>
                <a:spcPts val="0"/>
              </a:spcBef>
              <a:spcAft>
                <a:spcPts val="0"/>
              </a:spcAft>
              <a:buNone/>
            </a:pPr>
            <a:endParaRPr sz="2500"/>
          </a:p>
          <a:p>
            <a:pPr marL="457200" lvl="0" indent="-387350" algn="ctr" rtl="0">
              <a:spcBef>
                <a:spcPts val="0"/>
              </a:spcBef>
              <a:spcAft>
                <a:spcPts val="0"/>
              </a:spcAft>
              <a:buSzPts val="2500"/>
              <a:buChar char="●"/>
            </a:pPr>
            <a:r>
              <a:rPr lang="en" sz="2500"/>
              <a:t>Critical thinking and CONTENT are essential for evaluation </a:t>
            </a:r>
            <a:endParaRPr sz="2500"/>
          </a:p>
          <a:p>
            <a:pPr marL="457200" lvl="0" indent="0" algn="ctr" rtl="0">
              <a:spcBef>
                <a:spcPts val="0"/>
              </a:spcBef>
              <a:spcAft>
                <a:spcPts val="0"/>
              </a:spcAft>
              <a:buNone/>
            </a:pPr>
            <a:r>
              <a:rPr lang="en" sz="2500"/>
              <a:t>(</a:t>
            </a:r>
            <a:r>
              <a:rPr lang="en" sz="2500">
                <a:highlight>
                  <a:srgbClr val="00FF00"/>
                </a:highlight>
              </a:rPr>
              <a:t>YOU</a:t>
            </a:r>
            <a:r>
              <a:rPr lang="en" sz="2500"/>
              <a:t> MATTER)</a:t>
            </a:r>
            <a:endParaRPr sz="2500"/>
          </a:p>
          <a:p>
            <a:pPr marL="457200" lvl="0" indent="0" algn="ctr" rtl="0">
              <a:spcBef>
                <a:spcPts val="0"/>
              </a:spcBef>
              <a:spcAft>
                <a:spcPts val="0"/>
              </a:spcAft>
              <a:buNone/>
            </a:pPr>
            <a:endParaRPr sz="2500"/>
          </a:p>
          <a:p>
            <a:pPr marL="457200" lvl="0" indent="-387350" algn="ctr" rtl="0">
              <a:spcBef>
                <a:spcPts val="0"/>
              </a:spcBef>
              <a:spcAft>
                <a:spcPts val="0"/>
              </a:spcAft>
              <a:buSzPts val="2500"/>
              <a:buChar char="●"/>
            </a:pPr>
            <a:r>
              <a:rPr lang="en" sz="2500"/>
              <a:t>Guided by empathy</a:t>
            </a:r>
            <a:endParaRPr sz="2500"/>
          </a:p>
        </p:txBody>
      </p:sp>
      <p:sp>
        <p:nvSpPr>
          <p:cNvPr id="2277" name="Google Shape;2277;p97"/>
          <p:cNvSpPr txBox="1">
            <a:spLocks noGrp="1"/>
          </p:cNvSpPr>
          <p:nvPr>
            <p:ph type="subTitle" idx="5"/>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Soc Med Fin Adv</a:t>
            </a:r>
            <a:endParaRPr/>
          </a:p>
        </p:txBody>
      </p:sp>
      <p:sp>
        <p:nvSpPr>
          <p:cNvPr id="2278" name="Google Shape;2278;p97"/>
          <p:cNvSpPr txBox="1">
            <a:spLocks noGrp="1"/>
          </p:cNvSpPr>
          <p:nvPr>
            <p:ph type="subTitle" idx="6"/>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Key Points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3" name="Google Shape;2283;p98"/>
          <p:cNvSpPr txBox="1">
            <a:spLocks noGrp="1"/>
          </p:cNvSpPr>
          <p:nvPr>
            <p:ph type="sldNum" idx="12"/>
          </p:nvPr>
        </p:nvSpPr>
        <p:spPr>
          <a:xfrm>
            <a:off x="143700" y="102475"/>
            <a:ext cx="548700" cy="2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33</a:t>
            </a:fld>
            <a:endParaRPr/>
          </a:p>
        </p:txBody>
      </p:sp>
      <p:sp>
        <p:nvSpPr>
          <p:cNvPr id="2284" name="Google Shape;2284;p98"/>
          <p:cNvSpPr txBox="1">
            <a:spLocks noGrp="1"/>
          </p:cNvSpPr>
          <p:nvPr>
            <p:ph type="ctrTitle"/>
          </p:nvPr>
        </p:nvSpPr>
        <p:spPr>
          <a:xfrm>
            <a:off x="1313250" y="2109413"/>
            <a:ext cx="6517500" cy="1362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Other Sources:</a:t>
            </a:r>
            <a:endParaRPr/>
          </a:p>
          <a:p>
            <a:pPr marL="0" lvl="0" indent="0" algn="ctr" rtl="0">
              <a:spcBef>
                <a:spcPts val="0"/>
              </a:spcBef>
              <a:spcAft>
                <a:spcPts val="0"/>
              </a:spcAft>
              <a:buNone/>
            </a:pPr>
            <a:r>
              <a:rPr lang="en" u="sng">
                <a:solidFill>
                  <a:schemeClr val="hlink"/>
                </a:solidFill>
                <a:hlinkClick r:id="rId3"/>
              </a:rPr>
              <a:t>https://dfpi.ca.gov/news/insights/social-media-finfluencers-who-should-you-trust/</a:t>
            </a:r>
            <a:r>
              <a:rPr lang="en"/>
              <a:t> </a:t>
            </a:r>
            <a:endParaRPr/>
          </a:p>
        </p:txBody>
      </p:sp>
      <p:sp>
        <p:nvSpPr>
          <p:cNvPr id="2285" name="Google Shape;2285;p98"/>
          <p:cNvSpPr txBox="1">
            <a:spLocks noGrp="1"/>
          </p:cNvSpPr>
          <p:nvPr>
            <p:ph type="subTitle" idx="1"/>
          </p:nvPr>
        </p:nvSpPr>
        <p:spPr>
          <a:xfrm>
            <a:off x="5809350"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Presentation Title</a:t>
            </a:r>
            <a:endParaRPr/>
          </a:p>
        </p:txBody>
      </p:sp>
      <p:sp>
        <p:nvSpPr>
          <p:cNvPr id="2286" name="Google Shape;2286;p98"/>
          <p:cNvSpPr txBox="1">
            <a:spLocks noGrp="1"/>
          </p:cNvSpPr>
          <p:nvPr>
            <p:ph type="subTitle" idx="2"/>
          </p:nvPr>
        </p:nvSpPr>
        <p:spPr>
          <a:xfrm>
            <a:off x="7476775" y="58800"/>
            <a:ext cx="1556400" cy="338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None/>
            </a:pPr>
            <a:r>
              <a:rPr lang="en"/>
              <a:t>Slide Title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sp>
        <p:nvSpPr>
          <p:cNvPr id="2089" name="Google Shape;2089;p69"/>
          <p:cNvSpPr txBox="1">
            <a:spLocks noGrp="1"/>
          </p:cNvSpPr>
          <p:nvPr>
            <p:ph type="title" idx="4294967295"/>
          </p:nvPr>
        </p:nvSpPr>
        <p:spPr>
          <a:xfrm>
            <a:off x="2446025" y="140000"/>
            <a:ext cx="4702500" cy="9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000"/>
              <a:t>Watch Your Language</a:t>
            </a:r>
            <a:endParaRPr sz="5000"/>
          </a:p>
        </p:txBody>
      </p:sp>
      <p:sp>
        <p:nvSpPr>
          <p:cNvPr id="2090" name="Google Shape;2090;p6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2091" name="Google Shape;2091;p69"/>
          <p:cNvPicPr preferRelativeResize="0"/>
          <p:nvPr/>
        </p:nvPicPr>
        <p:blipFill rotWithShape="1">
          <a:blip r:embed="rId3">
            <a:alphaModFix/>
          </a:blip>
          <a:srcRect/>
          <a:stretch/>
        </p:blipFill>
        <p:spPr>
          <a:xfrm>
            <a:off x="-398025" y="866250"/>
            <a:ext cx="3318300" cy="3318300"/>
          </a:xfrm>
          <a:prstGeom prst="chord">
            <a:avLst>
              <a:gd name="adj1" fmla="val 13174523"/>
              <a:gd name="adj2" fmla="val 8428124"/>
            </a:avLst>
          </a:prstGeom>
          <a:noFill/>
          <a:ln>
            <a:noFill/>
          </a:ln>
        </p:spPr>
      </p:pic>
      <p:sp>
        <p:nvSpPr>
          <p:cNvPr id="2092" name="Google Shape;2092;p69"/>
          <p:cNvSpPr txBox="1">
            <a:spLocks noGrp="1"/>
          </p:cNvSpPr>
          <p:nvPr>
            <p:ph type="body" idx="4294967295"/>
          </p:nvPr>
        </p:nvSpPr>
        <p:spPr>
          <a:xfrm>
            <a:off x="2700725" y="1433400"/>
            <a:ext cx="4605900" cy="2787300"/>
          </a:xfrm>
          <a:prstGeom prst="rect">
            <a:avLst/>
          </a:prstGeom>
        </p:spPr>
        <p:txBody>
          <a:bodyPr spcFirstLastPara="1" wrap="square" lIns="0" tIns="0" rIns="0" bIns="0" anchor="t" anchorCtr="0">
            <a:noAutofit/>
          </a:bodyPr>
          <a:lstStyle/>
          <a:p>
            <a:pPr marL="457200" lvl="0" indent="-419100" algn="l" rtl="0">
              <a:spcBef>
                <a:spcPts val="0"/>
              </a:spcBef>
              <a:spcAft>
                <a:spcPts val="0"/>
              </a:spcAft>
              <a:buSzPts val="3000"/>
              <a:buChar char="-"/>
            </a:pPr>
            <a:r>
              <a:rPr lang="en" sz="3000"/>
              <a:t>Reduce extremes</a:t>
            </a:r>
            <a:endParaRPr sz="3000"/>
          </a:p>
          <a:p>
            <a:pPr marL="457200" lvl="0" indent="-419100" algn="l" rtl="0">
              <a:spcBef>
                <a:spcPts val="0"/>
              </a:spcBef>
              <a:spcAft>
                <a:spcPts val="0"/>
              </a:spcAft>
              <a:buSzPts val="3000"/>
              <a:buChar char="-"/>
            </a:pPr>
            <a:r>
              <a:rPr lang="en" sz="3000"/>
              <a:t>Not everything is good/bad</a:t>
            </a:r>
            <a:endParaRPr sz="3000"/>
          </a:p>
          <a:p>
            <a:pPr marL="457200" lvl="0" indent="-419100" algn="l" rtl="0">
              <a:spcBef>
                <a:spcPts val="0"/>
              </a:spcBef>
              <a:spcAft>
                <a:spcPts val="0"/>
              </a:spcAft>
              <a:buSzPts val="3000"/>
              <a:buChar char="-"/>
            </a:pPr>
            <a:r>
              <a:rPr lang="en" sz="3000"/>
              <a:t>Embrace</a:t>
            </a:r>
            <a:r>
              <a:rPr lang="en" sz="3000">
                <a:solidFill>
                  <a:schemeClr val="dk2"/>
                </a:solidFill>
              </a:rPr>
              <a:t> </a:t>
            </a:r>
            <a:r>
              <a:rPr lang="en" sz="3000" b="1">
                <a:solidFill>
                  <a:schemeClr val="dk2"/>
                </a:solidFill>
                <a:latin typeface="Encode Sans Semi Condensed"/>
                <a:ea typeface="Encode Sans Semi Condensed"/>
                <a:cs typeface="Encode Sans Semi Condensed"/>
                <a:sym typeface="Encode Sans Semi Condensed"/>
              </a:rPr>
              <a:t>gray</a:t>
            </a:r>
            <a:r>
              <a:rPr lang="en" sz="3000"/>
              <a:t> areas</a:t>
            </a:r>
            <a:endParaRPr sz="3000"/>
          </a:p>
          <a:p>
            <a:pPr marL="457200" lvl="0" indent="-419100" algn="l" rtl="0">
              <a:spcBef>
                <a:spcPts val="0"/>
              </a:spcBef>
              <a:spcAft>
                <a:spcPts val="0"/>
              </a:spcAft>
              <a:buSzPts val="3000"/>
              <a:buChar char="-"/>
            </a:pPr>
            <a:r>
              <a:rPr lang="en" sz="3000"/>
              <a:t>Emphasize the importance of </a:t>
            </a:r>
            <a:r>
              <a:rPr lang="en" sz="3000" b="1" i="1">
                <a:latin typeface="Encode Sans Semi Condensed"/>
                <a:ea typeface="Encode Sans Semi Condensed"/>
                <a:cs typeface="Encode Sans Semi Condensed"/>
                <a:sym typeface="Encode Sans Semi Condensed"/>
              </a:rPr>
              <a:t>DECISION-MAKING</a:t>
            </a:r>
            <a:endParaRPr sz="3000" b="1" i="1">
              <a:latin typeface="Encode Sans Semi Condensed"/>
              <a:ea typeface="Encode Sans Semi Condensed"/>
              <a:cs typeface="Encode Sans Semi Condensed"/>
              <a:sym typeface="Encode Sans Semi Condensed"/>
            </a:endParaRPr>
          </a:p>
          <a:p>
            <a:pPr marL="0" lvl="0" indent="0" algn="l" rtl="0">
              <a:spcBef>
                <a:spcPts val="800"/>
              </a:spcBef>
              <a:spcAft>
                <a:spcPts val="800"/>
              </a:spcAft>
              <a:buNone/>
            </a:pP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70"/>
          <p:cNvSpPr txBox="1">
            <a:spLocks noGrp="1"/>
          </p:cNvSpPr>
          <p:nvPr>
            <p:ph type="title" idx="4294967295"/>
          </p:nvPr>
        </p:nvSpPr>
        <p:spPr>
          <a:xfrm>
            <a:off x="3302750" y="653825"/>
            <a:ext cx="3318300" cy="9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000"/>
              <a:t>BE REAL</a:t>
            </a:r>
            <a:endParaRPr sz="5000"/>
          </a:p>
        </p:txBody>
      </p:sp>
      <p:sp>
        <p:nvSpPr>
          <p:cNvPr id="2098" name="Google Shape;2098;p70"/>
          <p:cNvSpPr txBox="1">
            <a:spLocks noGrp="1"/>
          </p:cNvSpPr>
          <p:nvPr>
            <p:ph type="body" idx="4294967295"/>
          </p:nvPr>
        </p:nvSpPr>
        <p:spPr>
          <a:xfrm>
            <a:off x="3012975" y="1652375"/>
            <a:ext cx="3907200" cy="3021300"/>
          </a:xfrm>
          <a:prstGeom prst="rect">
            <a:avLst/>
          </a:prstGeom>
        </p:spPr>
        <p:txBody>
          <a:bodyPr spcFirstLastPara="1" wrap="square" lIns="0" tIns="0" rIns="0" bIns="0" anchor="t" anchorCtr="0">
            <a:noAutofit/>
          </a:bodyPr>
          <a:lstStyle/>
          <a:p>
            <a:pPr marL="457200" lvl="0" indent="-393700" algn="l" rtl="0">
              <a:spcBef>
                <a:spcPts val="0"/>
              </a:spcBef>
              <a:spcAft>
                <a:spcPts val="0"/>
              </a:spcAft>
              <a:buSzPts val="2600"/>
              <a:buChar char="-"/>
            </a:pPr>
            <a:r>
              <a:rPr lang="en" sz="2600"/>
              <a:t>According to some studies, using real numbers and real stories has a greater impact on retention</a:t>
            </a:r>
            <a:endParaRPr sz="2600"/>
          </a:p>
          <a:p>
            <a:pPr marL="457200" lvl="0" indent="-393700" algn="l" rtl="0">
              <a:spcBef>
                <a:spcPts val="0"/>
              </a:spcBef>
              <a:spcAft>
                <a:spcPts val="0"/>
              </a:spcAft>
              <a:buSzPts val="2600"/>
              <a:buChar char="-"/>
            </a:pPr>
            <a:r>
              <a:rPr lang="en" sz="2600"/>
              <a:t>Encourage personal sharing if comfortable</a:t>
            </a:r>
            <a:endParaRPr sz="2600"/>
          </a:p>
        </p:txBody>
      </p:sp>
      <p:sp>
        <p:nvSpPr>
          <p:cNvPr id="2099" name="Google Shape;2099;p7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100" name="Google Shape;2100;p70"/>
          <p:cNvPicPr preferRelativeResize="0"/>
          <p:nvPr/>
        </p:nvPicPr>
        <p:blipFill rotWithShape="1">
          <a:blip r:embed="rId3">
            <a:alphaModFix/>
          </a:blip>
          <a:srcRect/>
          <a:stretch/>
        </p:blipFill>
        <p:spPr>
          <a:xfrm>
            <a:off x="-398024" y="866250"/>
            <a:ext cx="3411000" cy="3411000"/>
          </a:xfrm>
          <a:prstGeom prst="chord">
            <a:avLst>
              <a:gd name="adj1" fmla="val 13174523"/>
              <a:gd name="adj2" fmla="val 8428124"/>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sp>
        <p:nvSpPr>
          <p:cNvPr id="2105" name="Google Shape;2105;p7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2106" name="Google Shape;2106;p71">
            <a:hlinkClick r:id="rId3"/>
          </p:cNvPr>
          <p:cNvPicPr preferRelativeResize="0"/>
          <p:nvPr/>
        </p:nvPicPr>
        <p:blipFill>
          <a:blip r:embed="rId4">
            <a:alphaModFix/>
          </a:blip>
          <a:stretch>
            <a:fillRect/>
          </a:stretch>
        </p:blipFill>
        <p:spPr>
          <a:xfrm>
            <a:off x="444050" y="117400"/>
            <a:ext cx="5672400" cy="3328001"/>
          </a:xfrm>
          <a:prstGeom prst="rect">
            <a:avLst/>
          </a:prstGeom>
          <a:noFill/>
          <a:ln>
            <a:noFill/>
          </a:ln>
        </p:spPr>
      </p:pic>
      <p:sp>
        <p:nvSpPr>
          <p:cNvPr id="2107" name="Google Shape;2107;p71"/>
          <p:cNvSpPr txBox="1">
            <a:spLocks noGrp="1"/>
          </p:cNvSpPr>
          <p:nvPr>
            <p:ph type="body" idx="4294967295"/>
          </p:nvPr>
        </p:nvSpPr>
        <p:spPr>
          <a:xfrm>
            <a:off x="444050" y="3574625"/>
            <a:ext cx="6563100" cy="984900"/>
          </a:xfrm>
          <a:prstGeom prst="rect">
            <a:avLst/>
          </a:prstGeom>
        </p:spPr>
        <p:txBody>
          <a:bodyPr spcFirstLastPara="1" wrap="square" lIns="0" tIns="0" rIns="0" bIns="0" anchor="t" anchorCtr="0">
            <a:noAutofit/>
          </a:bodyPr>
          <a:lstStyle/>
          <a:p>
            <a:pPr marL="457200" lvl="0" indent="-387350" algn="l" rtl="0">
              <a:spcBef>
                <a:spcPts val="0"/>
              </a:spcBef>
              <a:spcAft>
                <a:spcPts val="0"/>
              </a:spcAft>
              <a:buSzPts val="2500"/>
              <a:buChar char="-"/>
            </a:pPr>
            <a:r>
              <a:rPr lang="en" sz="2500" u="sng">
                <a:solidFill>
                  <a:schemeClr val="hlink"/>
                </a:solidFill>
                <a:hlinkClick r:id="rId5"/>
              </a:rPr>
              <a:t>playspent.org </a:t>
            </a:r>
            <a:r>
              <a:rPr lang="en" sz="2500"/>
              <a:t>is a good example of a resource that uses very real situations to help students see everyone may not be like them</a:t>
            </a:r>
            <a:endParaRPr sz="25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p72"/>
          <p:cNvSpPr txBox="1">
            <a:spLocks noGrp="1"/>
          </p:cNvSpPr>
          <p:nvPr>
            <p:ph type="title" idx="4294967295"/>
          </p:nvPr>
        </p:nvSpPr>
        <p:spPr>
          <a:xfrm>
            <a:off x="2949875" y="194125"/>
            <a:ext cx="3646200" cy="9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000"/>
              <a:t>Withhold Judgment</a:t>
            </a:r>
            <a:endParaRPr sz="5000"/>
          </a:p>
        </p:txBody>
      </p:sp>
      <p:sp>
        <p:nvSpPr>
          <p:cNvPr id="2113" name="Google Shape;2113;p72"/>
          <p:cNvSpPr txBox="1">
            <a:spLocks noGrp="1"/>
          </p:cNvSpPr>
          <p:nvPr>
            <p:ph type="body" idx="4294967295"/>
          </p:nvPr>
        </p:nvSpPr>
        <p:spPr>
          <a:xfrm>
            <a:off x="3012975" y="1279675"/>
            <a:ext cx="3994200" cy="3279900"/>
          </a:xfrm>
          <a:prstGeom prst="rect">
            <a:avLst/>
          </a:prstGeom>
        </p:spPr>
        <p:txBody>
          <a:bodyPr spcFirstLastPara="1" wrap="square" lIns="0" tIns="0" rIns="0" bIns="0" anchor="t" anchorCtr="0">
            <a:noAutofit/>
          </a:bodyPr>
          <a:lstStyle/>
          <a:p>
            <a:pPr marL="457200" lvl="0" indent="-387350" algn="l" rtl="0">
              <a:spcBef>
                <a:spcPts val="0"/>
              </a:spcBef>
              <a:spcAft>
                <a:spcPts val="0"/>
              </a:spcAft>
              <a:buSzPts val="2500"/>
              <a:buChar char="-"/>
            </a:pPr>
            <a:r>
              <a:rPr lang="en" sz="2500"/>
              <a:t>It’s </a:t>
            </a:r>
            <a:r>
              <a:rPr lang="en" sz="2500" b="1">
                <a:latin typeface="Encode Sans Semi Condensed"/>
                <a:ea typeface="Encode Sans Semi Condensed"/>
                <a:cs typeface="Encode Sans Semi Condensed"/>
                <a:sym typeface="Encode Sans Semi Condensed"/>
              </a:rPr>
              <a:t>PERSONAL</a:t>
            </a:r>
            <a:r>
              <a:rPr lang="en" sz="2500"/>
              <a:t> finance, not universal finance</a:t>
            </a:r>
            <a:endParaRPr sz="2500"/>
          </a:p>
          <a:p>
            <a:pPr marL="457200" lvl="0" indent="-387350" algn="l" rtl="0">
              <a:spcBef>
                <a:spcPts val="0"/>
              </a:spcBef>
              <a:spcAft>
                <a:spcPts val="0"/>
              </a:spcAft>
              <a:buSzPts val="2500"/>
              <a:buChar char="-"/>
            </a:pPr>
            <a:r>
              <a:rPr lang="en" sz="2500"/>
              <a:t>“If it’s in your budget, don’t judge it”</a:t>
            </a:r>
            <a:endParaRPr sz="2500"/>
          </a:p>
          <a:p>
            <a:pPr marL="457200" lvl="0" indent="-387350" algn="l" rtl="0">
              <a:spcBef>
                <a:spcPts val="0"/>
              </a:spcBef>
              <a:spcAft>
                <a:spcPts val="0"/>
              </a:spcAft>
              <a:buSzPts val="2500"/>
              <a:buChar char="-"/>
            </a:pPr>
            <a:r>
              <a:rPr lang="en" sz="2500"/>
              <a:t>Build empathy while pushing towards more positive choices</a:t>
            </a:r>
            <a:endParaRPr sz="2500"/>
          </a:p>
        </p:txBody>
      </p:sp>
      <p:sp>
        <p:nvSpPr>
          <p:cNvPr id="2114" name="Google Shape;2114;p7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2115" name="Google Shape;2115;p72"/>
          <p:cNvPicPr preferRelativeResize="0"/>
          <p:nvPr/>
        </p:nvPicPr>
        <p:blipFill rotWithShape="1">
          <a:blip r:embed="rId3">
            <a:alphaModFix/>
          </a:blip>
          <a:srcRect l="16667" r="16667"/>
          <a:stretch/>
        </p:blipFill>
        <p:spPr>
          <a:xfrm>
            <a:off x="-398024" y="866250"/>
            <a:ext cx="3411000" cy="3411000"/>
          </a:xfrm>
          <a:prstGeom prst="chord">
            <a:avLst>
              <a:gd name="adj1" fmla="val 13174523"/>
              <a:gd name="adj2" fmla="val 8428124"/>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p73"/>
          <p:cNvSpPr txBox="1">
            <a:spLocks noGrp="1"/>
          </p:cNvSpPr>
          <p:nvPr>
            <p:ph type="title" idx="4294967295"/>
          </p:nvPr>
        </p:nvSpPr>
        <p:spPr>
          <a:xfrm>
            <a:off x="3277900" y="194125"/>
            <a:ext cx="3318300" cy="94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000"/>
              <a:t>Once vs. Repeated</a:t>
            </a:r>
            <a:endParaRPr sz="5000"/>
          </a:p>
        </p:txBody>
      </p:sp>
      <p:sp>
        <p:nvSpPr>
          <p:cNvPr id="2121" name="Google Shape;2121;p73"/>
          <p:cNvSpPr txBox="1">
            <a:spLocks noGrp="1"/>
          </p:cNvSpPr>
          <p:nvPr>
            <p:ph type="body" idx="4294967295"/>
          </p:nvPr>
        </p:nvSpPr>
        <p:spPr>
          <a:xfrm>
            <a:off x="3012975" y="1279675"/>
            <a:ext cx="4199700" cy="3279900"/>
          </a:xfrm>
          <a:prstGeom prst="rect">
            <a:avLst/>
          </a:prstGeom>
        </p:spPr>
        <p:txBody>
          <a:bodyPr spcFirstLastPara="1" wrap="square" lIns="0" tIns="0" rIns="0" bIns="0" anchor="t" anchorCtr="0">
            <a:noAutofit/>
          </a:bodyPr>
          <a:lstStyle/>
          <a:p>
            <a:pPr marL="457200" lvl="0" indent="-387350" algn="l" rtl="0">
              <a:spcBef>
                <a:spcPts val="0"/>
              </a:spcBef>
              <a:spcAft>
                <a:spcPts val="0"/>
              </a:spcAft>
              <a:buSzPts val="2500"/>
              <a:buChar char="-"/>
            </a:pPr>
            <a:r>
              <a:rPr lang="en" sz="2500" b="1">
                <a:latin typeface="Encode Sans Semi Condensed"/>
                <a:ea typeface="Encode Sans Semi Condensed"/>
                <a:cs typeface="Encode Sans Semi Condensed"/>
                <a:sym typeface="Encode Sans Semi Condensed"/>
              </a:rPr>
              <a:t>Everyone</a:t>
            </a:r>
            <a:r>
              <a:rPr lang="en" sz="2500"/>
              <a:t> makes “mistakes”</a:t>
            </a:r>
            <a:endParaRPr sz="2500"/>
          </a:p>
          <a:p>
            <a:pPr marL="457200" lvl="0" indent="-387350" algn="l" rtl="0">
              <a:spcBef>
                <a:spcPts val="0"/>
              </a:spcBef>
              <a:spcAft>
                <a:spcPts val="0"/>
              </a:spcAft>
              <a:buSzPts val="2500"/>
              <a:buChar char="-"/>
            </a:pPr>
            <a:r>
              <a:rPr lang="en" sz="2500"/>
              <a:t>One (or even a few) unhealthy choices will not likely permanently ruin your financial health</a:t>
            </a:r>
            <a:endParaRPr sz="2500"/>
          </a:p>
          <a:p>
            <a:pPr marL="457200" lvl="0" indent="-387350" algn="l" rtl="0">
              <a:spcBef>
                <a:spcPts val="0"/>
              </a:spcBef>
              <a:spcAft>
                <a:spcPts val="0"/>
              </a:spcAft>
              <a:buSzPts val="2500"/>
              <a:buChar char="-"/>
            </a:pPr>
            <a:r>
              <a:rPr lang="en" sz="2500"/>
              <a:t>Students have the benefit of </a:t>
            </a:r>
            <a:r>
              <a:rPr lang="en" sz="2500" b="1">
                <a:latin typeface="Encode Sans Semi Condensed"/>
                <a:ea typeface="Encode Sans Semi Condensed"/>
                <a:cs typeface="Encode Sans Semi Condensed"/>
                <a:sym typeface="Encode Sans Semi Condensed"/>
              </a:rPr>
              <a:t>TIME!!!!</a:t>
            </a:r>
            <a:endParaRPr sz="2500" b="1">
              <a:latin typeface="Encode Sans Semi Condensed"/>
              <a:ea typeface="Encode Sans Semi Condensed"/>
              <a:cs typeface="Encode Sans Semi Condensed"/>
              <a:sym typeface="Encode Sans Semi Condensed"/>
            </a:endParaRPr>
          </a:p>
        </p:txBody>
      </p:sp>
      <p:sp>
        <p:nvSpPr>
          <p:cNvPr id="2122" name="Google Shape;2122;p73"/>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2123" name="Google Shape;2123;p73"/>
          <p:cNvPicPr preferRelativeResize="0"/>
          <p:nvPr/>
        </p:nvPicPr>
        <p:blipFill rotWithShape="1">
          <a:blip r:embed="rId3">
            <a:alphaModFix/>
          </a:blip>
          <a:srcRect t="40" b="40"/>
          <a:stretch/>
        </p:blipFill>
        <p:spPr>
          <a:xfrm>
            <a:off x="-398024" y="866250"/>
            <a:ext cx="3411000" cy="3411000"/>
          </a:xfrm>
          <a:prstGeom prst="chord">
            <a:avLst>
              <a:gd name="adj1" fmla="val 13174523"/>
              <a:gd name="adj2" fmla="val 8428124"/>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74"/>
          <p:cNvSpPr txBox="1">
            <a:spLocks noGrp="1"/>
          </p:cNvSpPr>
          <p:nvPr>
            <p:ph type="ctrTitle"/>
          </p:nvPr>
        </p:nvSpPr>
        <p:spPr>
          <a:xfrm>
            <a:off x="429300" y="1681700"/>
            <a:ext cx="8285400" cy="13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Who? What? Where?</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sson 2">
  <a:themeElements>
    <a:clrScheme name="Simple Light">
      <a:dk1>
        <a:srgbClr val="000000"/>
      </a:dk1>
      <a:lt1>
        <a:srgbClr val="F4F3F0"/>
      </a:lt1>
      <a:dk2>
        <a:srgbClr val="FFC700"/>
      </a:dk2>
      <a:lt2>
        <a:srgbClr val="0EAA57"/>
      </a:lt2>
      <a:accent1>
        <a:srgbClr val="349EEA"/>
      </a:accent1>
      <a:accent2>
        <a:srgbClr val="C6B9FF"/>
      </a:accent2>
      <a:accent3>
        <a:srgbClr val="F66F6F"/>
      </a:accent3>
      <a:accent4>
        <a:srgbClr val="8E7CC3"/>
      </a:accent4>
      <a:accent5>
        <a:srgbClr val="FFE599"/>
      </a:accent5>
      <a:accent6>
        <a:srgbClr val="A4C2F4"/>
      </a:accent6>
      <a:hlink>
        <a:srgbClr val="FFC7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1602</Words>
  <Application>Microsoft Office PowerPoint</Application>
  <PresentationFormat>On-screen Show (16:9)</PresentationFormat>
  <Paragraphs>113</Paragraphs>
  <Slides>33</Slides>
  <Notes>33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Arial</vt:lpstr>
      <vt:lpstr>Barlow ExtraBold</vt:lpstr>
      <vt:lpstr>Figtree SemiBold</vt:lpstr>
      <vt:lpstr>Figtree</vt:lpstr>
      <vt:lpstr>Amatic SC</vt:lpstr>
      <vt:lpstr>Encode Sans Semi Condensed</vt:lpstr>
      <vt:lpstr>Encode Sans Semi Condensed Light</vt:lpstr>
      <vt:lpstr>Calibri</vt:lpstr>
      <vt:lpstr>Figtree ExtraBold</vt:lpstr>
      <vt:lpstr>Simple Light</vt:lpstr>
      <vt:lpstr>Lesson 2</vt:lpstr>
      <vt:lpstr>Ephesus template</vt:lpstr>
      <vt:lpstr>Social Media Financial Advice</vt:lpstr>
      <vt:lpstr>Topics</vt:lpstr>
      <vt:lpstr>Remember Empathy!</vt:lpstr>
      <vt:lpstr>Watch Your Language</vt:lpstr>
      <vt:lpstr>BE REAL</vt:lpstr>
      <vt:lpstr>PowerPoint Presentation</vt:lpstr>
      <vt:lpstr>Withhold Judgment</vt:lpstr>
      <vt:lpstr>Once vs. Repeated</vt:lpstr>
      <vt:lpstr>Who? What? Where?</vt:lpstr>
      <vt:lpstr>Capital One Study https://www.capitalone.co.uk/blog/social-media-finance-report </vt:lpstr>
      <vt:lpstr>PowerPoint Presentation</vt:lpstr>
      <vt:lpstr>PowerPoint Presentation</vt:lpstr>
      <vt:lpstr>PowerPoint Presentation</vt:lpstr>
      <vt:lpstr>PowerPoint Presentation</vt:lpstr>
      <vt:lpstr>After reviewing 350 videos, IFA found…</vt:lpstr>
      <vt:lpstr>Forbes Study of Millenials/Gen Z</vt:lpstr>
      <vt:lpstr>PowerPoint Presentation</vt:lpstr>
      <vt:lpstr>PBS Newshour Clip</vt:lpstr>
      <vt:lpstr>Criteria? What makes advice good (healthy) or bad (unhealthy)?</vt:lpstr>
      <vt:lpstr>What to look for (tools for analysis)</vt:lpstr>
      <vt:lpstr>Application</vt:lpstr>
      <vt:lpstr>Student Handout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Other Sources: https://dfpi.ca.gov/news/insights/social-media-finfluencers-who-should-you-trust/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LeBlanc</cp:lastModifiedBy>
  <cp:revision>1</cp:revision>
  <dcterms:modified xsi:type="dcterms:W3CDTF">2026-04-13T21:36:11Z</dcterms:modified>
</cp:coreProperties>
</file>