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3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39" d="100"/>
          <a:sy n="139" d="100"/>
        </p:scale>
        <p:origin x="804" y="14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uth Cookson" userId="ca3a0789-b855-405c-9d2a-912abc57193b" providerId="ADAL" clId="{F8B4F3BC-AE03-43A1-8E42-D14B8EC883E8}"/>
    <pc:docChg chg="modSld">
      <pc:chgData name="Ruth Cookson" userId="ca3a0789-b855-405c-9d2a-912abc57193b" providerId="ADAL" clId="{F8B4F3BC-AE03-43A1-8E42-D14B8EC883E8}" dt="2026-03-09T19:28:41.003" v="0" actId="1076"/>
      <pc:docMkLst>
        <pc:docMk/>
      </pc:docMkLst>
      <pc:sldChg chg="modSp mod">
        <pc:chgData name="Ruth Cookson" userId="ca3a0789-b855-405c-9d2a-912abc57193b" providerId="ADAL" clId="{F8B4F3BC-AE03-43A1-8E42-D14B8EC883E8}" dt="2026-03-09T19:28:41.003" v="0" actId="1076"/>
        <pc:sldMkLst>
          <pc:docMk/>
          <pc:sldMk cId="0" sldId="258"/>
        </pc:sldMkLst>
        <pc:picChg chg="mod">
          <ac:chgData name="Ruth Cookson" userId="ca3a0789-b855-405c-9d2a-912abc57193b" providerId="ADAL" clId="{F8B4F3BC-AE03-43A1-8E42-D14B8EC883E8}" dt="2026-03-09T19:28:41.003" v="0" actId="1076"/>
          <ac:picMkLst>
            <pc:docMk/>
            <pc:sldMk cId="0" sldId="258"/>
            <ac:picMk id="70" creationId="{00000000-0000-0000-0000-00000000000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32f97bd9f3b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Google Shape;121;g32f97bd9f3b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2f97bd9f3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2f97bd9f3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272154b3ad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272154b3ad6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27217e9e7d7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27217e9e7d7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2f97bd9f3b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32f97bd9f3b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27217e9e7d7_1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27217e9e7d7_1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Use the domino template to the left of the side for information.  Once you have filled in that domino use snipping tool to take a screenshot.  Load screenshot image back onto slide for manipulative.</a:t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272413cf1d1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272413cf1d1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Use the domino template to the left of the side for information.  Once you have filled in that domino use snipping tool to take a screenshot.  Load screenshot image back onto slide for manipulative.</a:t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32f97bd9f3b_0_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32f97bd9f3b_0_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32f97bd9f3b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32f97bd9f3b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5" name="Google Shape;15;p3"/>
          <p:cNvSpPr/>
          <p:nvPr/>
        </p:nvSpPr>
        <p:spPr>
          <a:xfrm>
            <a:off x="545138" y="288175"/>
            <a:ext cx="1745350" cy="4567150"/>
          </a:xfrm>
          <a:prstGeom prst="flowChartProcess">
            <a:avLst/>
          </a:prstGeom>
          <a:solidFill>
            <a:schemeClr val="lt1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16;p3"/>
          <p:cNvSpPr/>
          <p:nvPr/>
        </p:nvSpPr>
        <p:spPr>
          <a:xfrm>
            <a:off x="3699313" y="288175"/>
            <a:ext cx="1745350" cy="4567150"/>
          </a:xfrm>
          <a:prstGeom prst="flowChartProcess">
            <a:avLst/>
          </a:prstGeom>
          <a:solidFill>
            <a:schemeClr val="lt1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17" name="Google Shape;17;p3"/>
          <p:cNvCxnSpPr/>
          <p:nvPr/>
        </p:nvCxnSpPr>
        <p:spPr>
          <a:xfrm rot="10800000" flipH="1">
            <a:off x="2414375" y="1233675"/>
            <a:ext cx="1188300" cy="332970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8" name="Google Shape;18;p3"/>
          <p:cNvSpPr/>
          <p:nvPr/>
        </p:nvSpPr>
        <p:spPr>
          <a:xfrm>
            <a:off x="6923875" y="288175"/>
            <a:ext cx="1693800" cy="2274925"/>
          </a:xfrm>
          <a:prstGeom prst="flowChartProcess">
            <a:avLst/>
          </a:prstGeom>
          <a:solidFill>
            <a:schemeClr val="lt1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19" name="Google Shape;19;p3"/>
          <p:cNvCxnSpPr/>
          <p:nvPr/>
        </p:nvCxnSpPr>
        <p:spPr>
          <a:xfrm rot="10800000" flipH="1">
            <a:off x="5523375" y="1290525"/>
            <a:ext cx="1321800" cy="289830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20" name="Google Shape;20;p3"/>
          <p:cNvSpPr txBox="1"/>
          <p:nvPr/>
        </p:nvSpPr>
        <p:spPr>
          <a:xfrm>
            <a:off x="7399750" y="3947500"/>
            <a:ext cx="1406700" cy="873900"/>
          </a:xfrm>
          <a:prstGeom prst="rect">
            <a:avLst/>
          </a:prstGeom>
          <a:solidFill>
            <a:schemeClr val="lt1"/>
          </a:solidFill>
          <a:ln w="381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>
                <a:solidFill>
                  <a:schemeClr val="dk2"/>
                </a:solidFill>
              </a:rPr>
              <a:t>Find and place the connecting card on the slide.</a:t>
            </a:r>
            <a:endParaRPr sz="1200" b="1">
              <a:solidFill>
                <a:schemeClr val="dk2"/>
              </a:solidFill>
            </a:endParaRPr>
          </a:p>
        </p:txBody>
      </p:sp>
      <p:cxnSp>
        <p:nvCxnSpPr>
          <p:cNvPr id="21" name="Google Shape;21;p3"/>
          <p:cNvCxnSpPr>
            <a:stCxn id="15" idx="1"/>
            <a:endCxn id="15" idx="3"/>
          </p:cNvCxnSpPr>
          <p:nvPr/>
        </p:nvCxnSpPr>
        <p:spPr>
          <a:xfrm>
            <a:off x="545138" y="2571750"/>
            <a:ext cx="17454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2" name="Google Shape;22;p3"/>
          <p:cNvCxnSpPr>
            <a:stCxn id="16" idx="1"/>
            <a:endCxn id="16" idx="3"/>
          </p:cNvCxnSpPr>
          <p:nvPr/>
        </p:nvCxnSpPr>
        <p:spPr>
          <a:xfrm>
            <a:off x="3699313" y="2571750"/>
            <a:ext cx="17454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1">
  <p:cSld name="BLANK_1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5" name="Google Shape;25;p4"/>
          <p:cNvSpPr/>
          <p:nvPr/>
        </p:nvSpPr>
        <p:spPr>
          <a:xfrm>
            <a:off x="545138" y="288175"/>
            <a:ext cx="1745350" cy="4567150"/>
          </a:xfrm>
          <a:prstGeom prst="flowChartProcess">
            <a:avLst/>
          </a:prstGeom>
          <a:solidFill>
            <a:schemeClr val="lt1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" name="Google Shape;26;p4"/>
          <p:cNvSpPr/>
          <p:nvPr/>
        </p:nvSpPr>
        <p:spPr>
          <a:xfrm>
            <a:off x="3699313" y="288175"/>
            <a:ext cx="1745350" cy="4567150"/>
          </a:xfrm>
          <a:prstGeom prst="flowChartProcess">
            <a:avLst/>
          </a:prstGeom>
          <a:solidFill>
            <a:schemeClr val="lt1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27" name="Google Shape;27;p4"/>
          <p:cNvCxnSpPr/>
          <p:nvPr/>
        </p:nvCxnSpPr>
        <p:spPr>
          <a:xfrm rot="10800000" flipH="1">
            <a:off x="2414375" y="1233675"/>
            <a:ext cx="1188300" cy="332970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28" name="Google Shape;28;p4"/>
          <p:cNvSpPr/>
          <p:nvPr/>
        </p:nvSpPr>
        <p:spPr>
          <a:xfrm>
            <a:off x="6923875" y="288175"/>
            <a:ext cx="1693800" cy="2274925"/>
          </a:xfrm>
          <a:prstGeom prst="flowChartProcess">
            <a:avLst/>
          </a:prstGeom>
          <a:solidFill>
            <a:schemeClr val="lt1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29" name="Google Shape;29;p4"/>
          <p:cNvCxnSpPr/>
          <p:nvPr/>
        </p:nvCxnSpPr>
        <p:spPr>
          <a:xfrm rot="10800000" flipH="1">
            <a:off x="5523375" y="1273900"/>
            <a:ext cx="1321800" cy="289830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0" name="Google Shape;30;p4"/>
          <p:cNvCxnSpPr>
            <a:stCxn id="25" idx="1"/>
            <a:endCxn id="25" idx="3"/>
          </p:cNvCxnSpPr>
          <p:nvPr/>
        </p:nvCxnSpPr>
        <p:spPr>
          <a:xfrm>
            <a:off x="545138" y="2571750"/>
            <a:ext cx="17454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1" name="Google Shape;31;p4"/>
          <p:cNvCxnSpPr>
            <a:stCxn id="26" idx="1"/>
            <a:endCxn id="26" idx="3"/>
          </p:cNvCxnSpPr>
          <p:nvPr/>
        </p:nvCxnSpPr>
        <p:spPr>
          <a:xfrm>
            <a:off x="3699313" y="2571750"/>
            <a:ext cx="17454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1 1">
  <p:cSld name="BLANK_1_1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4" name="Google Shape;34;p5"/>
          <p:cNvSpPr/>
          <p:nvPr/>
        </p:nvSpPr>
        <p:spPr>
          <a:xfrm>
            <a:off x="545138" y="288175"/>
            <a:ext cx="1745350" cy="4567150"/>
          </a:xfrm>
          <a:prstGeom prst="flowChartProcess">
            <a:avLst/>
          </a:prstGeom>
          <a:solidFill>
            <a:schemeClr val="lt1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" name="Google Shape;35;p5"/>
          <p:cNvSpPr/>
          <p:nvPr/>
        </p:nvSpPr>
        <p:spPr>
          <a:xfrm>
            <a:off x="3699313" y="288175"/>
            <a:ext cx="1745350" cy="4567150"/>
          </a:xfrm>
          <a:prstGeom prst="flowChartProcess">
            <a:avLst/>
          </a:prstGeom>
          <a:solidFill>
            <a:schemeClr val="lt1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36" name="Google Shape;36;p5"/>
          <p:cNvCxnSpPr/>
          <p:nvPr/>
        </p:nvCxnSpPr>
        <p:spPr>
          <a:xfrm rot="10800000" flipH="1">
            <a:off x="2414375" y="1233675"/>
            <a:ext cx="1188300" cy="332970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37" name="Google Shape;37;p5"/>
          <p:cNvSpPr/>
          <p:nvPr/>
        </p:nvSpPr>
        <p:spPr>
          <a:xfrm>
            <a:off x="6923875" y="288175"/>
            <a:ext cx="1693800" cy="2274925"/>
          </a:xfrm>
          <a:prstGeom prst="flowChartProcess">
            <a:avLst/>
          </a:prstGeom>
          <a:solidFill>
            <a:schemeClr val="lt1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38" name="Google Shape;38;p5"/>
          <p:cNvCxnSpPr/>
          <p:nvPr/>
        </p:nvCxnSpPr>
        <p:spPr>
          <a:xfrm rot="10800000" flipH="1">
            <a:off x="5523375" y="1290550"/>
            <a:ext cx="1321800" cy="289830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9" name="Google Shape;39;p5"/>
          <p:cNvCxnSpPr>
            <a:stCxn id="34" idx="1"/>
            <a:endCxn id="34" idx="3"/>
          </p:cNvCxnSpPr>
          <p:nvPr/>
        </p:nvCxnSpPr>
        <p:spPr>
          <a:xfrm>
            <a:off x="545138" y="2571750"/>
            <a:ext cx="17454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40" name="Google Shape;40;p5"/>
          <p:cNvCxnSpPr>
            <a:stCxn id="35" idx="1"/>
            <a:endCxn id="35" idx="3"/>
          </p:cNvCxnSpPr>
          <p:nvPr/>
        </p:nvCxnSpPr>
        <p:spPr>
          <a:xfrm>
            <a:off x="3699313" y="2571750"/>
            <a:ext cx="17454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1 1 1">
  <p:cSld name="BLANK_1_1_1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43" name="Google Shape;43;p6"/>
          <p:cNvSpPr/>
          <p:nvPr/>
        </p:nvSpPr>
        <p:spPr>
          <a:xfrm>
            <a:off x="545138" y="288175"/>
            <a:ext cx="1745350" cy="4567150"/>
          </a:xfrm>
          <a:prstGeom prst="flowChartProcess">
            <a:avLst/>
          </a:prstGeom>
          <a:solidFill>
            <a:schemeClr val="lt1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" name="Google Shape;44;p6"/>
          <p:cNvSpPr/>
          <p:nvPr/>
        </p:nvSpPr>
        <p:spPr>
          <a:xfrm>
            <a:off x="3699313" y="288175"/>
            <a:ext cx="1745350" cy="4567150"/>
          </a:xfrm>
          <a:prstGeom prst="flowChartProcess">
            <a:avLst/>
          </a:prstGeom>
          <a:solidFill>
            <a:schemeClr val="lt1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45" name="Google Shape;45;p6"/>
          <p:cNvCxnSpPr/>
          <p:nvPr/>
        </p:nvCxnSpPr>
        <p:spPr>
          <a:xfrm rot="10800000" flipH="1">
            <a:off x="2414375" y="1233675"/>
            <a:ext cx="1188300" cy="332970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46" name="Google Shape;46;p6"/>
          <p:cNvSpPr/>
          <p:nvPr/>
        </p:nvSpPr>
        <p:spPr>
          <a:xfrm>
            <a:off x="6923875" y="288175"/>
            <a:ext cx="1693800" cy="2274925"/>
          </a:xfrm>
          <a:prstGeom prst="flowChartProcess">
            <a:avLst/>
          </a:prstGeom>
          <a:solidFill>
            <a:schemeClr val="lt1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47" name="Google Shape;47;p6"/>
          <p:cNvCxnSpPr/>
          <p:nvPr/>
        </p:nvCxnSpPr>
        <p:spPr>
          <a:xfrm rot="10800000" flipH="1">
            <a:off x="5523375" y="1282225"/>
            <a:ext cx="1321800" cy="289830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8" name="Google Shape;48;p6"/>
          <p:cNvCxnSpPr>
            <a:stCxn id="43" idx="1"/>
            <a:endCxn id="43" idx="3"/>
          </p:cNvCxnSpPr>
          <p:nvPr/>
        </p:nvCxnSpPr>
        <p:spPr>
          <a:xfrm>
            <a:off x="545138" y="2571750"/>
            <a:ext cx="17454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49" name="Google Shape;49;p6"/>
          <p:cNvCxnSpPr>
            <a:stCxn id="44" idx="1"/>
            <a:endCxn id="44" idx="3"/>
          </p:cNvCxnSpPr>
          <p:nvPr/>
        </p:nvCxnSpPr>
        <p:spPr>
          <a:xfrm>
            <a:off x="3699313" y="2571750"/>
            <a:ext cx="17454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7" Type="http://schemas.openxmlformats.org/officeDocument/2006/relationships/image" Target="../media/image3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7" Type="http://schemas.openxmlformats.org/officeDocument/2006/relationships/image" Target="../media/image2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7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Dominoes</a:t>
            </a:r>
            <a:endParaRPr/>
          </a:p>
        </p:txBody>
      </p:sp>
      <p:sp>
        <p:nvSpPr>
          <p:cNvPr id="55" name="Google Shape;55;p7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D2E9"/>
        </a:solidFill>
        <a:effectLst/>
      </p:bgPr>
    </p:bg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3" name="Google Shape;123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98650" y="161925"/>
            <a:ext cx="1647825" cy="24098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4" name="Google Shape;124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65313" y="2489300"/>
            <a:ext cx="1714500" cy="24479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5" name="Google Shape;125;p1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814063" y="329000"/>
            <a:ext cx="1515870" cy="2243137"/>
          </a:xfrm>
          <a:prstGeom prst="rect">
            <a:avLst/>
          </a:prstGeom>
          <a:noFill/>
          <a:ln>
            <a:noFill/>
          </a:ln>
        </p:spPr>
      </p:pic>
      <p:pic>
        <p:nvPicPr>
          <p:cNvPr id="126" name="Google Shape;126;p16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3766388" y="2572125"/>
            <a:ext cx="1462740" cy="2126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7" name="Google Shape;127;p16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6990327" y="303800"/>
            <a:ext cx="1493314" cy="21260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8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Fiscal Policy</a:t>
            </a:r>
            <a:endParaRPr/>
          </a:p>
        </p:txBody>
      </p:sp>
      <p:sp>
        <p:nvSpPr>
          <p:cNvPr id="61" name="Google Shape;61;p8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9DAF8"/>
        </a:solidFill>
        <a:effectLst/>
      </p:bgPr>
    </p:bg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Google Shape;66;p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640838" y="252025"/>
            <a:ext cx="1862325" cy="2477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7" name="Google Shape;67;p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820925" y="252025"/>
            <a:ext cx="1764775" cy="2313286"/>
          </a:xfrm>
          <a:prstGeom prst="rect">
            <a:avLst/>
          </a:prstGeom>
          <a:noFill/>
          <a:ln>
            <a:noFill/>
          </a:ln>
        </p:spPr>
      </p:pic>
      <p:pic>
        <p:nvPicPr>
          <p:cNvPr id="68" name="Google Shape;68;p9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689625" y="2729500"/>
            <a:ext cx="1764775" cy="2313286"/>
          </a:xfrm>
          <a:prstGeom prst="rect">
            <a:avLst/>
          </a:prstGeom>
          <a:noFill/>
          <a:ln>
            <a:noFill/>
          </a:ln>
        </p:spPr>
      </p:pic>
      <p:pic>
        <p:nvPicPr>
          <p:cNvPr id="69" name="Google Shape;69;p9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474950" y="2576937"/>
            <a:ext cx="1764775" cy="2302913"/>
          </a:xfrm>
          <a:prstGeom prst="rect">
            <a:avLst/>
          </a:prstGeom>
          <a:noFill/>
          <a:ln>
            <a:noFill/>
          </a:ln>
        </p:spPr>
      </p:pic>
      <p:pic>
        <p:nvPicPr>
          <p:cNvPr id="70" name="Google Shape;70;p9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558300" y="263650"/>
            <a:ext cx="1764775" cy="23450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9DAF8"/>
        </a:solidFill>
        <a:effectLst/>
      </p:bgPr>
    </p:bg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" name="Google Shape;75;p1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62000" y="232300"/>
            <a:ext cx="1876425" cy="2505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6" name="Google Shape;76;p1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23900" y="2669225"/>
            <a:ext cx="1914525" cy="2590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7" name="Google Shape;77;p10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614738" y="189438"/>
            <a:ext cx="1914525" cy="2590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8" name="Google Shape;78;p10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3694188" y="2697800"/>
            <a:ext cx="1924050" cy="2533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79" name="Google Shape;79;p10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6729413" y="246588"/>
            <a:ext cx="1905000" cy="2476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1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Monetary Policy</a:t>
            </a:r>
            <a:endParaRPr/>
          </a:p>
        </p:txBody>
      </p:sp>
      <p:sp>
        <p:nvSpPr>
          <p:cNvPr id="85" name="Google Shape;85;p11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Limited Reserves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EAD3"/>
        </a:solidFill>
        <a:effectLst/>
      </p:bgPr>
    </p:bg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" name="Google Shape;90;p1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31925" y="152400"/>
            <a:ext cx="1876425" cy="2495550"/>
          </a:xfrm>
          <a:prstGeom prst="rect">
            <a:avLst/>
          </a:prstGeom>
          <a:noFill/>
          <a:ln>
            <a:noFill/>
          </a:ln>
        </p:spPr>
      </p:pic>
      <p:pic>
        <p:nvPicPr>
          <p:cNvPr id="91" name="Google Shape;91;p1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31925" y="2647950"/>
            <a:ext cx="1876425" cy="2438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2" name="Google Shape;92;p12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638550" y="252275"/>
            <a:ext cx="1866900" cy="2486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93" name="Google Shape;93;p12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3700325" y="2647950"/>
            <a:ext cx="1866900" cy="2543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4" name="Google Shape;94;p12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6785575" y="193275"/>
            <a:ext cx="1885950" cy="24955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EAD3"/>
        </a:solidFill>
        <a:effectLst/>
      </p:bgPr>
    </p:bg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9" name="Google Shape;99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1875" y="169450"/>
            <a:ext cx="1876425" cy="2543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0" name="Google Shape;100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56638" y="2638800"/>
            <a:ext cx="1866900" cy="2552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1" name="Google Shape;101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539500" y="140875"/>
            <a:ext cx="1933575" cy="2571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" name="Google Shape;102;p13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3619500" y="2662613"/>
            <a:ext cx="1905000" cy="2505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3" name="Google Shape;103;p13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6715700" y="188500"/>
            <a:ext cx="1876425" cy="2524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4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Monetary Policy</a:t>
            </a:r>
            <a:endParaRPr/>
          </a:p>
        </p:txBody>
      </p:sp>
      <p:sp>
        <p:nvSpPr>
          <p:cNvPr id="109" name="Google Shape;109;p14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Ample Reserves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D2E9"/>
        </a:solidFill>
        <a:effectLst/>
      </p:bgPr>
    </p:bg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4" name="Google Shape;114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22100" y="276225"/>
            <a:ext cx="1628775" cy="22955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5" name="Google Shape;115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74475" y="2571750"/>
            <a:ext cx="1724025" cy="24574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6" name="Google Shape;116;p1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705225" y="185738"/>
            <a:ext cx="1733550" cy="2476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7" name="Google Shape;117;p15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3807000" y="2571750"/>
            <a:ext cx="1470073" cy="2149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8" name="Google Shape;118;p15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6953375" y="176225"/>
            <a:ext cx="1676400" cy="24955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85</Words>
  <Application>Microsoft Office PowerPoint</Application>
  <PresentationFormat>On-screen Show (16:9)</PresentationFormat>
  <Paragraphs>8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Arial</vt:lpstr>
      <vt:lpstr>Simple Light</vt:lpstr>
      <vt:lpstr>Dominoes</vt:lpstr>
      <vt:lpstr>Fiscal Policy</vt:lpstr>
      <vt:lpstr>PowerPoint Presentation</vt:lpstr>
      <vt:lpstr>PowerPoint Presentation</vt:lpstr>
      <vt:lpstr>Monetary Policy</vt:lpstr>
      <vt:lpstr>PowerPoint Presentation</vt:lpstr>
      <vt:lpstr>PowerPoint Presentation</vt:lpstr>
      <vt:lpstr>Monetary Policy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Ruth Cookson</cp:lastModifiedBy>
  <cp:revision>1</cp:revision>
  <dcterms:modified xsi:type="dcterms:W3CDTF">2026-03-09T19:28:42Z</dcterms:modified>
</cp:coreProperties>
</file>