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2f98e67165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2f98e67165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305b639bc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305b639bc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2154b3ad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2154b3ad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7217e9e7d7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7217e9e7d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305b639bc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305b639bc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7217e9e7d7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7217e9e7d7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domino template to the left of the side for information.  Once you have filled in that domino use snipping tool to take a screenshot.  Load screenshot image back onto slide for manipulative.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72413cf1d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72413cf1d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domino template to the left of the side for information.  Once you have filled in that domino use snipping tool to take a screenshot.  Load screenshot image back onto slide for manipulative.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305b639bc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305b639bc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2f98e6716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2f98e6716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" name="Google Shape;15;p3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7" name="Google Shape;17;p3"/>
          <p:cNvCxnSpPr/>
          <p:nvPr/>
        </p:nvCxnSpPr>
        <p:spPr>
          <a:xfrm flipH="1" rot="10800000">
            <a:off x="2414375" y="1233675"/>
            <a:ext cx="1188300" cy="332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8" name="Google Shape;18;p3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" name="Google Shape;19;p3"/>
          <p:cNvCxnSpPr/>
          <p:nvPr/>
        </p:nvCxnSpPr>
        <p:spPr>
          <a:xfrm flipH="1" rot="10800000">
            <a:off x="5523375" y="1290525"/>
            <a:ext cx="1321800" cy="2898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" name="Google Shape;20;p3"/>
          <p:cNvSpPr txBox="1"/>
          <p:nvPr/>
        </p:nvSpPr>
        <p:spPr>
          <a:xfrm>
            <a:off x="7399750" y="3947500"/>
            <a:ext cx="1406700" cy="8739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Find and place the connecting card on the slide.</a:t>
            </a:r>
            <a:endParaRPr b="1" sz="1200">
              <a:solidFill>
                <a:schemeClr val="dk2"/>
              </a:solidFill>
            </a:endParaRPr>
          </a:p>
        </p:txBody>
      </p:sp>
      <p:cxnSp>
        <p:nvCxnSpPr>
          <p:cNvPr id="21" name="Google Shape;21;p3"/>
          <p:cNvCxnSpPr>
            <a:stCxn id="15" idx="1"/>
            <a:endCxn id="15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" name="Google Shape;22;p3"/>
          <p:cNvCxnSpPr>
            <a:stCxn id="16" idx="1"/>
            <a:endCxn id="16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_1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7" name="Google Shape;27;p4"/>
          <p:cNvCxnSpPr/>
          <p:nvPr/>
        </p:nvCxnSpPr>
        <p:spPr>
          <a:xfrm flipH="1" rot="10800000">
            <a:off x="2414375" y="1233675"/>
            <a:ext cx="1188300" cy="332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" name="Google Shape;28;p4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9" name="Google Shape;29;p4"/>
          <p:cNvCxnSpPr/>
          <p:nvPr/>
        </p:nvCxnSpPr>
        <p:spPr>
          <a:xfrm flipH="1" rot="10800000">
            <a:off x="5523375" y="1273900"/>
            <a:ext cx="1321800" cy="2898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0" name="Google Shape;30;p4"/>
          <p:cNvCxnSpPr>
            <a:stCxn id="25" idx="1"/>
            <a:endCxn id="25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" name="Google Shape;31;p4"/>
          <p:cNvCxnSpPr>
            <a:stCxn id="26" idx="1"/>
            <a:endCxn id="26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 1">
  <p:cSld name="BLANK_1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6" name="Google Shape;36;p5"/>
          <p:cNvCxnSpPr/>
          <p:nvPr/>
        </p:nvCxnSpPr>
        <p:spPr>
          <a:xfrm flipH="1" rot="10800000">
            <a:off x="2414375" y="1233675"/>
            <a:ext cx="1188300" cy="332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" name="Google Shape;37;p5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5"/>
          <p:cNvCxnSpPr/>
          <p:nvPr/>
        </p:nvCxnSpPr>
        <p:spPr>
          <a:xfrm flipH="1" rot="10800000">
            <a:off x="5523375" y="1290550"/>
            <a:ext cx="1321800" cy="2898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9" name="Google Shape;39;p5"/>
          <p:cNvCxnSpPr>
            <a:stCxn id="34" idx="1"/>
            <a:endCxn id="34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" name="Google Shape;40;p5"/>
          <p:cNvCxnSpPr>
            <a:stCxn id="35" idx="1"/>
            <a:endCxn id="35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 1 1">
  <p:cSld name="BLANK_1_1_1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6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5" name="Google Shape;45;p6"/>
          <p:cNvCxnSpPr/>
          <p:nvPr/>
        </p:nvCxnSpPr>
        <p:spPr>
          <a:xfrm flipH="1" rot="10800000">
            <a:off x="2414375" y="1233675"/>
            <a:ext cx="1188300" cy="332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6" name="Google Shape;46;p6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6"/>
          <p:cNvCxnSpPr/>
          <p:nvPr/>
        </p:nvCxnSpPr>
        <p:spPr>
          <a:xfrm flipH="1" rot="10800000">
            <a:off x="5523375" y="1282225"/>
            <a:ext cx="1321800" cy="2898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8" name="Google Shape;48;p6"/>
          <p:cNvCxnSpPr>
            <a:stCxn id="43" idx="1"/>
            <a:endCxn id="43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9" name="Google Shape;49;p6"/>
          <p:cNvCxnSpPr>
            <a:stCxn id="44" idx="1"/>
            <a:endCxn id="44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4.png"/><Relationship Id="rId4" Type="http://schemas.openxmlformats.org/officeDocument/2006/relationships/image" Target="../media/image30.png"/><Relationship Id="rId5" Type="http://schemas.openxmlformats.org/officeDocument/2006/relationships/image" Target="../media/image23.png"/><Relationship Id="rId6" Type="http://schemas.openxmlformats.org/officeDocument/2006/relationships/image" Target="../media/image25.png"/><Relationship Id="rId7" Type="http://schemas.openxmlformats.org/officeDocument/2006/relationships/image" Target="../media/image2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5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29.png"/><Relationship Id="rId6" Type="http://schemas.openxmlformats.org/officeDocument/2006/relationships/image" Target="../media/image27.png"/><Relationship Id="rId7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Relationship Id="rId4" Type="http://schemas.openxmlformats.org/officeDocument/2006/relationships/image" Target="../media/image16.png"/><Relationship Id="rId5" Type="http://schemas.openxmlformats.org/officeDocument/2006/relationships/image" Target="../media/image15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1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6.png"/><Relationship Id="rId7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Dominoes</a:t>
            </a:r>
            <a:endParaRPr/>
          </a:p>
        </p:txBody>
      </p:sp>
      <p:sp>
        <p:nvSpPr>
          <p:cNvPr id="55" name="Google Shape;55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50" y="161925"/>
            <a:ext cx="1647825" cy="240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94700" y="-152950"/>
            <a:ext cx="17145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393338" y="2971200"/>
            <a:ext cx="1515870" cy="2243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2257862" y="7975"/>
            <a:ext cx="1462740" cy="212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1840498" y="2489275"/>
            <a:ext cx="1493314" cy="2126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Fiscal Policy</a:t>
            </a:r>
            <a:endParaRPr/>
          </a:p>
        </p:txBody>
      </p:sp>
      <p:sp>
        <p:nvSpPr>
          <p:cNvPr id="61" name="Google Shape;6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701037" y="-81350"/>
            <a:ext cx="1862325" cy="247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76425" y="2688925"/>
            <a:ext cx="1764775" cy="2313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176675" y="82850"/>
            <a:ext cx="1764775" cy="2313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2452600" y="2771762"/>
            <a:ext cx="1764775" cy="2302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8325" y="226675"/>
            <a:ext cx="1764775" cy="2345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000" y="232300"/>
            <a:ext cx="1876425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901925" y="2552700"/>
            <a:ext cx="1914525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2347737" y="-97287"/>
            <a:ext cx="1914525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446913" y="-68700"/>
            <a:ext cx="1924050" cy="2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2719337" y="2609838"/>
            <a:ext cx="1905000" cy="247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</a:t>
            </a:r>
            <a:r>
              <a:rPr lang="en"/>
              <a:t> Policy</a:t>
            </a:r>
            <a:endParaRPr/>
          </a:p>
        </p:txBody>
      </p:sp>
      <p:sp>
        <p:nvSpPr>
          <p:cNvPr id="85" name="Google Shape;85;p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Limited Reserves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925" y="152400"/>
            <a:ext cx="1876425" cy="249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853800" y="2917600"/>
            <a:ext cx="1876425" cy="243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749550" y="0"/>
            <a:ext cx="1866900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762675" y="2528100"/>
            <a:ext cx="1866900" cy="25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2422775" y="76200"/>
            <a:ext cx="1885950" cy="249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875" y="169450"/>
            <a:ext cx="1876425" cy="25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426237" y="-157675"/>
            <a:ext cx="1866900" cy="255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511950" y="2605088"/>
            <a:ext cx="1933575" cy="257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953450" y="2638413"/>
            <a:ext cx="1905000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540525" y="-41200"/>
            <a:ext cx="1876425" cy="252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 Policy</a:t>
            </a:r>
            <a:endParaRPr/>
          </a:p>
        </p:txBody>
      </p:sp>
      <p:sp>
        <p:nvSpPr>
          <p:cNvPr id="109" name="Google Shape;109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Ample Reserves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2100" y="276225"/>
            <a:ext cx="1628775" cy="229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91450" y="-227500"/>
            <a:ext cx="1724025" cy="245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2131125" y="-237025"/>
            <a:ext cx="1733550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2405125" y="2571750"/>
            <a:ext cx="1470073" cy="214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583850" y="2662225"/>
            <a:ext cx="1676400" cy="249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