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7"/>
  </p:notesMasterIdLst>
  <p:handoutMasterIdLst>
    <p:handoutMasterId r:id="rId18"/>
  </p:handoutMasterIdLst>
  <p:sldIdLst>
    <p:sldId id="788" r:id="rId5"/>
    <p:sldId id="722" r:id="rId6"/>
    <p:sldId id="791" r:id="rId7"/>
    <p:sldId id="766" r:id="rId8"/>
    <p:sldId id="272" r:id="rId9"/>
    <p:sldId id="808" r:id="rId10"/>
    <p:sldId id="809" r:id="rId11"/>
    <p:sldId id="811" r:id="rId12"/>
    <p:sldId id="769" r:id="rId13"/>
    <p:sldId id="795" r:id="rId14"/>
    <p:sldId id="770" r:id="rId15"/>
    <p:sldId id="29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FEE4"/>
    <a:srgbClr val="DDF2F7"/>
    <a:srgbClr val="414A58"/>
    <a:srgbClr val="5DBF9A"/>
    <a:srgbClr val="79BFB8"/>
    <a:srgbClr val="86C17B"/>
    <a:srgbClr val="A7CE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A840AE-3D29-93F9-5763-381BAD48F328}" v="348" dt="2026-05-14T13:01:37.140"/>
    <p1510:client id="{55332912-0A99-5811-7B4B-F9081673ED40}" v="255" dt="2026-05-14T12:53:35.435"/>
    <p1510:client id="{FD4F721E-807B-45AE-96BD-D1CF9493D22A}" v="129" dt="2026-05-13T15:36:02.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56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d219cb80-2e58-46c4-a576-0103cd030757::" providerId="AD" clId="Web-{55332912-0A99-5811-7B4B-F9081673ED40}"/>
    <pc:docChg chg="modSld">
      <pc:chgData name="Guest User" userId="S::urn:spo:tenantanon#d219cb80-2e58-46c4-a576-0103cd030757::" providerId="AD" clId="Web-{55332912-0A99-5811-7B4B-F9081673ED40}" dt="2026-05-14T12:53:35.435" v="132" actId="1076"/>
      <pc:docMkLst>
        <pc:docMk/>
      </pc:docMkLst>
      <pc:sldChg chg="modSp">
        <pc:chgData name="Guest User" userId="S::urn:spo:tenantanon#d219cb80-2e58-46c4-a576-0103cd030757::" providerId="AD" clId="Web-{55332912-0A99-5811-7B4B-F9081673ED40}" dt="2026-05-14T12:53:35.435" v="132" actId="1076"/>
        <pc:sldMkLst>
          <pc:docMk/>
          <pc:sldMk cId="3641175439" sldId="795"/>
        </pc:sldMkLst>
        <pc:spChg chg="mod">
          <ac:chgData name="Guest User" userId="S::urn:spo:tenantanon#d219cb80-2e58-46c4-a576-0103cd030757::" providerId="AD" clId="Web-{55332912-0A99-5811-7B4B-F9081673ED40}" dt="2026-05-14T12:53:35.435" v="132" actId="1076"/>
          <ac:spMkLst>
            <pc:docMk/>
            <pc:sldMk cId="3641175439" sldId="795"/>
            <ac:spMk id="10" creationId="{BC09EEAC-5934-4AB5-CF67-A4EB69519AD8}"/>
          </ac:spMkLst>
        </pc:spChg>
      </pc:sldChg>
    </pc:docChg>
  </pc:docChgLst>
  <pc:docChgLst>
    <pc:chgData name="Guest User" userId="S::urn:spo:tenantanon#d219cb80-2e58-46c4-a576-0103cd030757::" providerId="AD" clId="Web-{29A840AE-3D29-93F9-5763-381BAD48F328}"/>
    <pc:docChg chg="modSld">
      <pc:chgData name="Guest User" userId="S::urn:spo:tenantanon#d219cb80-2e58-46c4-a576-0103cd030757::" providerId="AD" clId="Web-{29A840AE-3D29-93F9-5763-381BAD48F328}" dt="2026-05-14T13:01:29.233" v="166" actId="20577"/>
      <pc:docMkLst>
        <pc:docMk/>
      </pc:docMkLst>
      <pc:sldChg chg="modSp">
        <pc:chgData name="Guest User" userId="S::urn:spo:tenantanon#d219cb80-2e58-46c4-a576-0103cd030757::" providerId="AD" clId="Web-{29A840AE-3D29-93F9-5763-381BAD48F328}" dt="2026-05-14T13:01:29.233" v="166" actId="20577"/>
        <pc:sldMkLst>
          <pc:docMk/>
          <pc:sldMk cId="245758112" sldId="291"/>
        </pc:sldMkLst>
        <pc:spChg chg="mod">
          <ac:chgData name="Guest User" userId="S::urn:spo:tenantanon#d219cb80-2e58-46c4-a576-0103cd030757::" providerId="AD" clId="Web-{29A840AE-3D29-93F9-5763-381BAD48F328}" dt="2026-05-14T13:00:45.606" v="165" actId="20577"/>
          <ac:spMkLst>
            <pc:docMk/>
            <pc:sldMk cId="245758112" sldId="291"/>
            <ac:spMk id="6" creationId="{1F34655C-B222-51E3-CCDD-597425A74E12}"/>
          </ac:spMkLst>
        </pc:spChg>
        <pc:spChg chg="mod">
          <ac:chgData name="Guest User" userId="S::urn:spo:tenantanon#d219cb80-2e58-46c4-a576-0103cd030757::" providerId="AD" clId="Web-{29A840AE-3D29-93F9-5763-381BAD48F328}" dt="2026-05-14T13:01:29.233" v="166" actId="20577"/>
          <ac:spMkLst>
            <pc:docMk/>
            <pc:sldMk cId="245758112" sldId="291"/>
            <ac:spMk id="14" creationId="{899FA830-F332-BD8E-97F5-DADA20A3CB79}"/>
          </ac:spMkLst>
        </pc:spChg>
      </pc:sldChg>
      <pc:sldChg chg="modSp">
        <pc:chgData name="Guest User" userId="S::urn:spo:tenantanon#d219cb80-2e58-46c4-a576-0103cd030757::" providerId="AD" clId="Web-{29A840AE-3D29-93F9-5763-381BAD48F328}" dt="2026-05-14T12:58:23.476" v="102" actId="20577"/>
        <pc:sldMkLst>
          <pc:docMk/>
          <pc:sldMk cId="2493939330" sldId="769"/>
        </pc:sldMkLst>
        <pc:spChg chg="mod">
          <ac:chgData name="Guest User" userId="S::urn:spo:tenantanon#d219cb80-2e58-46c4-a576-0103cd030757::" providerId="AD" clId="Web-{29A840AE-3D29-93F9-5763-381BAD48F328}" dt="2026-05-14T12:58:23.476" v="102" actId="20577"/>
          <ac:spMkLst>
            <pc:docMk/>
            <pc:sldMk cId="2493939330" sldId="769"/>
            <ac:spMk id="3" creationId="{990F8E96-AEBB-A422-BE26-449B83BC9659}"/>
          </ac:spMkLst>
        </pc:spChg>
      </pc:sldChg>
      <pc:sldChg chg="delSp modSp">
        <pc:chgData name="Guest User" userId="S::urn:spo:tenantanon#d219cb80-2e58-46c4-a576-0103cd030757::" providerId="AD" clId="Web-{29A840AE-3D29-93F9-5763-381BAD48F328}" dt="2026-05-14T12:57:53.522" v="100" actId="14100"/>
        <pc:sldMkLst>
          <pc:docMk/>
          <pc:sldMk cId="4180912646" sldId="770"/>
        </pc:sldMkLst>
        <pc:spChg chg="mod">
          <ac:chgData name="Guest User" userId="S::urn:spo:tenantanon#d219cb80-2e58-46c4-a576-0103cd030757::" providerId="AD" clId="Web-{29A840AE-3D29-93F9-5763-381BAD48F328}" dt="2026-05-14T12:57:53.522" v="100" actId="14100"/>
          <ac:spMkLst>
            <pc:docMk/>
            <pc:sldMk cId="4180912646" sldId="770"/>
            <ac:spMk id="10" creationId="{AB681758-0908-0346-5E4B-C06066B74BFA}"/>
          </ac:spMkLst>
        </pc:spChg>
        <pc:spChg chg="del">
          <ac:chgData name="Guest User" userId="S::urn:spo:tenantanon#d219cb80-2e58-46c4-a576-0103cd030757::" providerId="AD" clId="Web-{29A840AE-3D29-93F9-5763-381BAD48F328}" dt="2026-05-14T12:56:04.221" v="12"/>
          <ac:spMkLst>
            <pc:docMk/>
            <pc:sldMk cId="4180912646" sldId="770"/>
            <ac:spMk id="12" creationId="{685DC2FF-EAE6-3E45-BED8-D0AFF8F245DC}"/>
          </ac:spMkLst>
        </pc:spChg>
        <pc:spChg chg="del">
          <ac:chgData name="Guest User" userId="S::urn:spo:tenantanon#d219cb80-2e58-46c4-a576-0103cd030757::" providerId="AD" clId="Web-{29A840AE-3D29-93F9-5763-381BAD48F328}" dt="2026-05-14T12:56:14.753" v="16"/>
          <ac:spMkLst>
            <pc:docMk/>
            <pc:sldMk cId="4180912646" sldId="770"/>
            <ac:spMk id="13" creationId="{442A1BB3-0E74-7D2E-0B71-50E9618B3131}"/>
          </ac:spMkLst>
        </pc:spChg>
        <pc:spChg chg="del">
          <ac:chgData name="Guest User" userId="S::urn:spo:tenantanon#d219cb80-2e58-46c4-a576-0103cd030757::" providerId="AD" clId="Web-{29A840AE-3D29-93F9-5763-381BAD48F328}" dt="2026-05-14T12:56:18.347" v="17"/>
          <ac:spMkLst>
            <pc:docMk/>
            <pc:sldMk cId="4180912646" sldId="770"/>
            <ac:spMk id="14" creationId="{CD8832EF-D3C9-C215-37A4-2C62ABFCFEBB}"/>
          </ac:spMkLst>
        </pc:spChg>
        <pc:spChg chg="del">
          <ac:chgData name="Guest User" userId="S::urn:spo:tenantanon#d219cb80-2e58-46c4-a576-0103cd030757::" providerId="AD" clId="Web-{29A840AE-3D29-93F9-5763-381BAD48F328}" dt="2026-05-14T12:57:04.661" v="61"/>
          <ac:spMkLst>
            <pc:docMk/>
            <pc:sldMk cId="4180912646" sldId="770"/>
            <ac:spMk id="15" creationId="{25E88551-D7F8-EE83-472F-534C5595BFFC}"/>
          </ac:spMkLst>
        </pc:spChg>
      </pc:sldChg>
      <pc:sldChg chg="modSp">
        <pc:chgData name="Guest User" userId="S::urn:spo:tenantanon#d219cb80-2e58-46c4-a576-0103cd030757::" providerId="AD" clId="Web-{29A840AE-3D29-93F9-5763-381BAD48F328}" dt="2026-05-14T12:55:38.812" v="3" actId="20577"/>
        <pc:sldMkLst>
          <pc:docMk/>
          <pc:sldMk cId="3641175439" sldId="795"/>
        </pc:sldMkLst>
        <pc:spChg chg="mod">
          <ac:chgData name="Guest User" userId="S::urn:spo:tenantanon#d219cb80-2e58-46c4-a576-0103cd030757::" providerId="AD" clId="Web-{29A840AE-3D29-93F9-5763-381BAD48F328}" dt="2026-05-14T12:55:38.812" v="3" actId="20577"/>
          <ac:spMkLst>
            <pc:docMk/>
            <pc:sldMk cId="3641175439" sldId="795"/>
            <ac:spMk id="10" creationId="{BC09EEAC-5934-4AB5-CF67-A4EB69519AD8}"/>
          </ac:spMkLst>
        </pc:spChg>
      </pc:sldChg>
    </pc:docChg>
  </pc:docChgLst>
  <pc:docChgLst>
    <pc:chgData name="Kathleen Brennan" userId="fdea15eb36a33ab7" providerId="LiveId" clId="{B191F795-B659-4519-B30E-85F49C2010AD}"/>
    <pc:docChg chg="undo custSel addSld delSld modSld sldOrd">
      <pc:chgData name="Kathleen Brennan" userId="fdea15eb36a33ab7" providerId="LiveId" clId="{B191F795-B659-4519-B30E-85F49C2010AD}" dt="2026-05-13T15:36:02.658" v="3881"/>
      <pc:docMkLst>
        <pc:docMk/>
      </pc:docMkLst>
      <pc:sldChg chg="del">
        <pc:chgData name="Kathleen Brennan" userId="fdea15eb36a33ab7" providerId="LiveId" clId="{B191F795-B659-4519-B30E-85F49C2010AD}" dt="2026-05-13T15:18:03.942" v="3802" actId="47"/>
        <pc:sldMkLst>
          <pc:docMk/>
          <pc:sldMk cId="0" sldId="268"/>
        </pc:sldMkLst>
      </pc:sldChg>
      <pc:sldChg chg="addSp delSp modSp mod ord">
        <pc:chgData name="Kathleen Brennan" userId="fdea15eb36a33ab7" providerId="LiveId" clId="{B191F795-B659-4519-B30E-85F49C2010AD}" dt="2026-05-13T13:31:20.832" v="880" actId="1076"/>
        <pc:sldMkLst>
          <pc:docMk/>
          <pc:sldMk cId="0" sldId="272"/>
        </pc:sldMkLst>
        <pc:spChg chg="del">
          <ac:chgData name="Kathleen Brennan" userId="fdea15eb36a33ab7" providerId="LiveId" clId="{B191F795-B659-4519-B30E-85F49C2010AD}" dt="2026-05-13T13:10:35.082" v="47" actId="478"/>
          <ac:spMkLst>
            <pc:docMk/>
            <pc:sldMk cId="0" sldId="272"/>
            <ac:spMk id="3" creationId="{966513C3-B37E-93D8-9187-AE35D16828B4}"/>
          </ac:spMkLst>
        </pc:spChg>
        <pc:spChg chg="add mod">
          <ac:chgData name="Kathleen Brennan" userId="fdea15eb36a33ab7" providerId="LiveId" clId="{B191F795-B659-4519-B30E-85F49C2010AD}" dt="2026-05-13T13:17:15.010" v="133" actId="20577"/>
          <ac:spMkLst>
            <pc:docMk/>
            <pc:sldMk cId="0" sldId="272"/>
            <ac:spMk id="6" creationId="{EBF96D33-FB7D-C79E-E31D-171F39C0BBCD}"/>
          </ac:spMkLst>
        </pc:spChg>
        <pc:spChg chg="mod">
          <ac:chgData name="Kathleen Brennan" userId="fdea15eb36a33ab7" providerId="LiveId" clId="{B191F795-B659-4519-B30E-85F49C2010AD}" dt="2026-05-13T13:13:48.342" v="68" actId="1076"/>
          <ac:spMkLst>
            <pc:docMk/>
            <pc:sldMk cId="0" sldId="272"/>
            <ac:spMk id="333" creationId="{00000000-0000-0000-0000-000000000000}"/>
          </ac:spMkLst>
        </pc:spChg>
        <pc:spChg chg="mod">
          <ac:chgData name="Kathleen Brennan" userId="fdea15eb36a33ab7" providerId="LiveId" clId="{B191F795-B659-4519-B30E-85F49C2010AD}" dt="2026-05-13T13:11:12.001" v="52" actId="1076"/>
          <ac:spMkLst>
            <pc:docMk/>
            <pc:sldMk cId="0" sldId="272"/>
            <ac:spMk id="335" creationId="{00000000-0000-0000-0000-000000000000}"/>
          </ac:spMkLst>
        </pc:spChg>
        <pc:spChg chg="mod">
          <ac:chgData name="Kathleen Brennan" userId="fdea15eb36a33ab7" providerId="LiveId" clId="{B191F795-B659-4519-B30E-85F49C2010AD}" dt="2026-05-13T13:11:17.856" v="53" actId="1076"/>
          <ac:spMkLst>
            <pc:docMk/>
            <pc:sldMk cId="0" sldId="272"/>
            <ac:spMk id="336" creationId="{00000000-0000-0000-0000-000000000000}"/>
          </ac:spMkLst>
        </pc:spChg>
        <pc:spChg chg="mod">
          <ac:chgData name="Kathleen Brennan" userId="fdea15eb36a33ab7" providerId="LiveId" clId="{B191F795-B659-4519-B30E-85F49C2010AD}" dt="2026-05-13T13:12:50.223" v="63" actId="1076"/>
          <ac:spMkLst>
            <pc:docMk/>
            <pc:sldMk cId="0" sldId="272"/>
            <ac:spMk id="337" creationId="{00000000-0000-0000-0000-000000000000}"/>
          </ac:spMkLst>
        </pc:spChg>
        <pc:spChg chg="mod">
          <ac:chgData name="Kathleen Brennan" userId="fdea15eb36a33ab7" providerId="LiveId" clId="{B191F795-B659-4519-B30E-85F49C2010AD}" dt="2026-05-13T13:13:27.037" v="65" actId="1076"/>
          <ac:spMkLst>
            <pc:docMk/>
            <pc:sldMk cId="0" sldId="272"/>
            <ac:spMk id="339" creationId="{00000000-0000-0000-0000-000000000000}"/>
          </ac:spMkLst>
        </pc:spChg>
        <pc:spChg chg="mod">
          <ac:chgData name="Kathleen Brennan" userId="fdea15eb36a33ab7" providerId="LiveId" clId="{B191F795-B659-4519-B30E-85F49C2010AD}" dt="2026-05-13T13:12:33.725" v="61" actId="1076"/>
          <ac:spMkLst>
            <pc:docMk/>
            <pc:sldMk cId="0" sldId="272"/>
            <ac:spMk id="340" creationId="{00000000-0000-0000-0000-000000000000}"/>
          </ac:spMkLst>
        </pc:spChg>
        <pc:spChg chg="mod">
          <ac:chgData name="Kathleen Brennan" userId="fdea15eb36a33ab7" providerId="LiveId" clId="{B191F795-B659-4519-B30E-85F49C2010AD}" dt="2026-05-13T13:13:33.990" v="66" actId="1076"/>
          <ac:spMkLst>
            <pc:docMk/>
            <pc:sldMk cId="0" sldId="272"/>
            <ac:spMk id="341" creationId="{00000000-0000-0000-0000-000000000000}"/>
          </ac:spMkLst>
        </pc:spChg>
        <pc:spChg chg="mod">
          <ac:chgData name="Kathleen Brennan" userId="fdea15eb36a33ab7" providerId="LiveId" clId="{B191F795-B659-4519-B30E-85F49C2010AD}" dt="2026-05-13T13:13:39.230" v="67" actId="1076"/>
          <ac:spMkLst>
            <pc:docMk/>
            <pc:sldMk cId="0" sldId="272"/>
            <ac:spMk id="342" creationId="{00000000-0000-0000-0000-000000000000}"/>
          </ac:spMkLst>
        </pc:spChg>
        <pc:spChg chg="mod">
          <ac:chgData name="Kathleen Brennan" userId="fdea15eb36a33ab7" providerId="LiveId" clId="{B191F795-B659-4519-B30E-85F49C2010AD}" dt="2026-05-13T13:11:24.109" v="54" actId="1076"/>
          <ac:spMkLst>
            <pc:docMk/>
            <pc:sldMk cId="0" sldId="272"/>
            <ac:spMk id="343" creationId="{00000000-0000-0000-0000-000000000000}"/>
          </ac:spMkLst>
        </pc:spChg>
        <pc:spChg chg="mod">
          <ac:chgData name="Kathleen Brennan" userId="fdea15eb36a33ab7" providerId="LiveId" clId="{B191F795-B659-4519-B30E-85F49C2010AD}" dt="2026-05-13T13:11:02.747" v="51" actId="1076"/>
          <ac:spMkLst>
            <pc:docMk/>
            <pc:sldMk cId="0" sldId="272"/>
            <ac:spMk id="346" creationId="{00000000-0000-0000-0000-000000000000}"/>
          </ac:spMkLst>
        </pc:spChg>
        <pc:spChg chg="mod">
          <ac:chgData name="Kathleen Brennan" userId="fdea15eb36a33ab7" providerId="LiveId" clId="{B191F795-B659-4519-B30E-85F49C2010AD}" dt="2026-05-13T13:31:20.832" v="880" actId="1076"/>
          <ac:spMkLst>
            <pc:docMk/>
            <pc:sldMk cId="0" sldId="272"/>
            <ac:spMk id="348" creationId="{00000000-0000-0000-0000-000000000000}"/>
          </ac:spMkLst>
        </pc:spChg>
        <pc:spChg chg="mod">
          <ac:chgData name="Kathleen Brennan" userId="fdea15eb36a33ab7" providerId="LiveId" clId="{B191F795-B659-4519-B30E-85F49C2010AD}" dt="2026-05-13T13:12:07.149" v="59" actId="1076"/>
          <ac:spMkLst>
            <pc:docMk/>
            <pc:sldMk cId="0" sldId="272"/>
            <ac:spMk id="350" creationId="{00000000-0000-0000-0000-000000000000}"/>
          </ac:spMkLst>
        </pc:spChg>
        <pc:grpChg chg="mod">
          <ac:chgData name="Kathleen Brennan" userId="fdea15eb36a33ab7" providerId="LiveId" clId="{B191F795-B659-4519-B30E-85F49C2010AD}" dt="2026-05-13T13:10:51.271" v="49" actId="1076"/>
          <ac:grpSpMkLst>
            <pc:docMk/>
            <pc:sldMk cId="0" sldId="272"/>
            <ac:grpSpMk id="330" creationId="{00000000-0000-0000-0000-000000000000}"/>
          </ac:grpSpMkLst>
        </pc:grpChg>
        <pc:cxnChg chg="mod">
          <ac:chgData name="Kathleen Brennan" userId="fdea15eb36a33ab7" providerId="LiveId" clId="{B191F795-B659-4519-B30E-85F49C2010AD}" dt="2026-05-13T13:11:33.472" v="55" actId="1076"/>
          <ac:cxnSpMkLst>
            <pc:docMk/>
            <pc:sldMk cId="0" sldId="272"/>
            <ac:cxnSpMk id="338" creationId="{00000000-0000-0000-0000-000000000000}"/>
          </ac:cxnSpMkLst>
        </pc:cxnChg>
        <pc:cxnChg chg="mod">
          <ac:chgData name="Kathleen Brennan" userId="fdea15eb36a33ab7" providerId="LiveId" clId="{B191F795-B659-4519-B30E-85F49C2010AD}" dt="2026-05-13T13:12:20.427" v="60" actId="14100"/>
          <ac:cxnSpMkLst>
            <pc:docMk/>
            <pc:sldMk cId="0" sldId="272"/>
            <ac:cxnSpMk id="344" creationId="{00000000-0000-0000-0000-000000000000}"/>
          </ac:cxnSpMkLst>
        </pc:cxnChg>
        <pc:cxnChg chg="mod">
          <ac:chgData name="Kathleen Brennan" userId="fdea15eb36a33ab7" providerId="LiveId" clId="{B191F795-B659-4519-B30E-85F49C2010AD}" dt="2026-05-13T13:11:58.505" v="58" actId="1076"/>
          <ac:cxnSpMkLst>
            <pc:docMk/>
            <pc:sldMk cId="0" sldId="272"/>
            <ac:cxnSpMk id="345" creationId="{00000000-0000-0000-0000-000000000000}"/>
          </ac:cxnSpMkLst>
        </pc:cxnChg>
      </pc:sldChg>
      <pc:sldChg chg="addSp delSp modSp add del mod ord modAnim">
        <pc:chgData name="Kathleen Brennan" userId="fdea15eb36a33ab7" providerId="LiveId" clId="{B191F795-B659-4519-B30E-85F49C2010AD}" dt="2026-05-13T15:30:04.317" v="3866"/>
        <pc:sldMkLst>
          <pc:docMk/>
          <pc:sldMk cId="245758112" sldId="291"/>
        </pc:sldMkLst>
        <pc:spChg chg="del mod">
          <ac:chgData name="Kathleen Brennan" userId="fdea15eb36a33ab7" providerId="LiveId" clId="{B191F795-B659-4519-B30E-85F49C2010AD}" dt="2026-05-13T15:07:02.007" v="3706" actId="478"/>
          <ac:spMkLst>
            <pc:docMk/>
            <pc:sldMk cId="245758112" sldId="291"/>
            <ac:spMk id="2" creationId="{3A841445-F109-E32B-9256-A10478F50AA4}"/>
          </ac:spMkLst>
        </pc:spChg>
        <pc:spChg chg="mod">
          <ac:chgData name="Kathleen Brennan" userId="fdea15eb36a33ab7" providerId="LiveId" clId="{B191F795-B659-4519-B30E-85F49C2010AD}" dt="2026-05-13T15:11:27.627" v="3743" actId="1076"/>
          <ac:spMkLst>
            <pc:docMk/>
            <pc:sldMk cId="245758112" sldId="291"/>
            <ac:spMk id="5" creationId="{9D096DCA-2CDD-1EBF-F0DB-61170E3B1D4A}"/>
          </ac:spMkLst>
        </pc:spChg>
        <pc:spChg chg="add mod">
          <ac:chgData name="Kathleen Brennan" userId="fdea15eb36a33ab7" providerId="LiveId" clId="{B191F795-B659-4519-B30E-85F49C2010AD}" dt="2026-05-13T15:06:13.664" v="3700" actId="6549"/>
          <ac:spMkLst>
            <pc:docMk/>
            <pc:sldMk cId="245758112" sldId="291"/>
            <ac:spMk id="6" creationId="{1F34655C-B222-51E3-CCDD-597425A74E12}"/>
          </ac:spMkLst>
        </pc:spChg>
        <pc:spChg chg="add mod">
          <ac:chgData name="Kathleen Brennan" userId="fdea15eb36a33ab7" providerId="LiveId" clId="{B191F795-B659-4519-B30E-85F49C2010AD}" dt="2026-05-13T15:07:22.157" v="3708" actId="1076"/>
          <ac:spMkLst>
            <pc:docMk/>
            <pc:sldMk cId="245758112" sldId="291"/>
            <ac:spMk id="7" creationId="{60719AED-7AD4-70FE-2681-EB809755072B}"/>
          </ac:spMkLst>
        </pc:spChg>
        <pc:spChg chg="add mod">
          <ac:chgData name="Kathleen Brennan" userId="fdea15eb36a33ab7" providerId="LiveId" clId="{B191F795-B659-4519-B30E-85F49C2010AD}" dt="2026-05-13T15:10:52.312" v="3740" actId="14100"/>
          <ac:spMkLst>
            <pc:docMk/>
            <pc:sldMk cId="245758112" sldId="291"/>
            <ac:spMk id="8" creationId="{9EBA944E-0262-DA56-E5FE-DBB2002E02C4}"/>
          </ac:spMkLst>
        </pc:spChg>
        <pc:spChg chg="del mod">
          <ac:chgData name="Kathleen Brennan" userId="fdea15eb36a33ab7" providerId="LiveId" clId="{B191F795-B659-4519-B30E-85F49C2010AD}" dt="2026-05-13T15:02:58.782" v="3584"/>
          <ac:spMkLst>
            <pc:docMk/>
            <pc:sldMk cId="245758112" sldId="291"/>
            <ac:spMk id="10" creationId="{1A9568FE-B898-A52B-6BBE-2ED4075C13C3}"/>
          </ac:spMkLst>
        </pc:spChg>
        <pc:spChg chg="del">
          <ac:chgData name="Kathleen Brennan" userId="fdea15eb36a33ab7" providerId="LiveId" clId="{B191F795-B659-4519-B30E-85F49C2010AD}" dt="2026-05-13T15:02:58.782" v="3582" actId="478"/>
          <ac:spMkLst>
            <pc:docMk/>
            <pc:sldMk cId="245758112" sldId="291"/>
            <ac:spMk id="11" creationId="{ED7DE850-CC80-0BD4-3BA9-C48AF7472213}"/>
          </ac:spMkLst>
        </pc:spChg>
        <pc:spChg chg="del">
          <ac:chgData name="Kathleen Brennan" userId="fdea15eb36a33ab7" providerId="LiveId" clId="{B191F795-B659-4519-B30E-85F49C2010AD}" dt="2026-05-13T15:03:02.820" v="3585" actId="478"/>
          <ac:spMkLst>
            <pc:docMk/>
            <pc:sldMk cId="245758112" sldId="291"/>
            <ac:spMk id="12" creationId="{60A73EA1-D3F4-24FB-CAC4-8AE0257BB4A1}"/>
          </ac:spMkLst>
        </pc:spChg>
        <pc:spChg chg="mod">
          <ac:chgData name="Kathleen Brennan" userId="fdea15eb36a33ab7" providerId="LiveId" clId="{B191F795-B659-4519-B30E-85F49C2010AD}" dt="2026-05-13T15:06:50.497" v="3704" actId="6549"/>
          <ac:spMkLst>
            <pc:docMk/>
            <pc:sldMk cId="245758112" sldId="291"/>
            <ac:spMk id="13" creationId="{E578CE3D-7CBB-B319-8416-AD66C9FCEE6D}"/>
          </ac:spMkLst>
        </pc:spChg>
        <pc:spChg chg="mod">
          <ac:chgData name="Kathleen Brennan" userId="fdea15eb36a33ab7" providerId="LiveId" clId="{B191F795-B659-4519-B30E-85F49C2010AD}" dt="2026-05-13T15:11:54.146" v="3769" actId="1076"/>
          <ac:spMkLst>
            <pc:docMk/>
            <pc:sldMk cId="245758112" sldId="291"/>
            <ac:spMk id="14" creationId="{899FA830-F332-BD8E-97F5-DADA20A3CB79}"/>
          </ac:spMkLst>
        </pc:spChg>
        <pc:spChg chg="mod">
          <ac:chgData name="Kathleen Brennan" userId="fdea15eb36a33ab7" providerId="LiveId" clId="{B191F795-B659-4519-B30E-85F49C2010AD}" dt="2026-05-13T15:04:30.959" v="3609" actId="6549"/>
          <ac:spMkLst>
            <pc:docMk/>
            <pc:sldMk cId="245758112" sldId="291"/>
            <ac:spMk id="319" creationId="{00000000-0000-0000-0000-000000000000}"/>
          </ac:spMkLst>
        </pc:spChg>
        <pc:spChg chg="mod">
          <ac:chgData name="Kathleen Brennan" userId="fdea15eb36a33ab7" providerId="LiveId" clId="{B191F795-B659-4519-B30E-85F49C2010AD}" dt="2026-05-13T15:07:35.998" v="3712" actId="6549"/>
          <ac:spMkLst>
            <pc:docMk/>
            <pc:sldMk cId="245758112" sldId="291"/>
            <ac:spMk id="321" creationId="{00000000-0000-0000-0000-000000000000}"/>
          </ac:spMkLst>
        </pc:spChg>
        <pc:spChg chg="mod">
          <ac:chgData name="Kathleen Brennan" userId="fdea15eb36a33ab7" providerId="LiveId" clId="{B191F795-B659-4519-B30E-85F49C2010AD}" dt="2026-05-13T15:04:54.546" v="3626" actId="14100"/>
          <ac:spMkLst>
            <pc:docMk/>
            <pc:sldMk cId="245758112" sldId="291"/>
            <ac:spMk id="322" creationId="{00000000-0000-0000-0000-000000000000}"/>
          </ac:spMkLst>
        </pc:spChg>
        <pc:spChg chg="mod">
          <ac:chgData name="Kathleen Brennan" userId="fdea15eb36a33ab7" providerId="LiveId" clId="{B191F795-B659-4519-B30E-85F49C2010AD}" dt="2026-05-13T15:04:08.262" v="3595" actId="6549"/>
          <ac:spMkLst>
            <pc:docMk/>
            <pc:sldMk cId="245758112" sldId="291"/>
            <ac:spMk id="323" creationId="{00000000-0000-0000-0000-000000000000}"/>
          </ac:spMkLst>
        </pc:spChg>
        <pc:spChg chg="mod">
          <ac:chgData name="Kathleen Brennan" userId="fdea15eb36a33ab7" providerId="LiveId" clId="{B191F795-B659-4519-B30E-85F49C2010AD}" dt="2026-05-13T15:08:36.087" v="3720" actId="1076"/>
          <ac:spMkLst>
            <pc:docMk/>
            <pc:sldMk cId="245758112" sldId="291"/>
            <ac:spMk id="324" creationId="{00000000-0000-0000-0000-000000000000}"/>
          </ac:spMkLst>
        </pc:spChg>
        <pc:spChg chg="mod">
          <ac:chgData name="Kathleen Brennan" userId="fdea15eb36a33ab7" providerId="LiveId" clId="{B191F795-B659-4519-B30E-85F49C2010AD}" dt="2026-05-13T15:07:52.774" v="3714" actId="14100"/>
          <ac:spMkLst>
            <pc:docMk/>
            <pc:sldMk cId="245758112" sldId="291"/>
            <ac:spMk id="326" creationId="{00000000-0000-0000-0000-000000000000}"/>
          </ac:spMkLst>
        </pc:spChg>
        <pc:spChg chg="mod">
          <ac:chgData name="Kathleen Brennan" userId="fdea15eb36a33ab7" providerId="LiveId" clId="{B191F795-B659-4519-B30E-85F49C2010AD}" dt="2026-05-13T15:08:41.628" v="3721" actId="1076"/>
          <ac:spMkLst>
            <pc:docMk/>
            <pc:sldMk cId="245758112" sldId="291"/>
            <ac:spMk id="328" creationId="{00000000-0000-0000-0000-000000000000}"/>
          </ac:spMkLst>
        </pc:spChg>
        <pc:cxnChg chg="mod">
          <ac:chgData name="Kathleen Brennan" userId="fdea15eb36a33ab7" providerId="LiveId" clId="{B191F795-B659-4519-B30E-85F49C2010AD}" dt="2026-05-13T15:11:11.346" v="3742" actId="1076"/>
          <ac:cxnSpMkLst>
            <pc:docMk/>
            <pc:sldMk cId="245758112" sldId="291"/>
            <ac:cxnSpMk id="3" creationId="{1D16DD32-F67C-D226-6874-4CF916322954}"/>
          </ac:cxnSpMkLst>
        </pc:cxnChg>
      </pc:sldChg>
      <pc:sldChg chg="del">
        <pc:chgData name="Kathleen Brennan" userId="fdea15eb36a33ab7" providerId="LiveId" clId="{B191F795-B659-4519-B30E-85F49C2010AD}" dt="2026-05-13T15:17:56.128" v="3790" actId="47"/>
        <pc:sldMkLst>
          <pc:docMk/>
          <pc:sldMk cId="1659933640" sldId="365"/>
        </pc:sldMkLst>
      </pc:sldChg>
      <pc:sldChg chg="del">
        <pc:chgData name="Kathleen Brennan" userId="fdea15eb36a33ab7" providerId="LiveId" clId="{B191F795-B659-4519-B30E-85F49C2010AD}" dt="2026-05-13T15:18:05.132" v="3805" actId="47"/>
        <pc:sldMkLst>
          <pc:docMk/>
          <pc:sldMk cId="1714920395" sldId="366"/>
        </pc:sldMkLst>
      </pc:sldChg>
      <pc:sldChg chg="del">
        <pc:chgData name="Kathleen Brennan" userId="fdea15eb36a33ab7" providerId="LiveId" clId="{B191F795-B659-4519-B30E-85F49C2010AD}" dt="2026-05-13T15:18:00.853" v="3796" actId="47"/>
        <pc:sldMkLst>
          <pc:docMk/>
          <pc:sldMk cId="3263550358" sldId="765"/>
        </pc:sldMkLst>
      </pc:sldChg>
      <pc:sldChg chg="addSp delSp modSp mod">
        <pc:chgData name="Kathleen Brennan" userId="fdea15eb36a33ab7" providerId="LiveId" clId="{B191F795-B659-4519-B30E-85F49C2010AD}" dt="2026-05-13T13:07:29.114" v="20" actId="1076"/>
        <pc:sldMkLst>
          <pc:docMk/>
          <pc:sldMk cId="97566791" sldId="766"/>
        </pc:sldMkLst>
        <pc:picChg chg="del">
          <ac:chgData name="Kathleen Brennan" userId="fdea15eb36a33ab7" providerId="LiveId" clId="{B191F795-B659-4519-B30E-85F49C2010AD}" dt="2026-05-13T13:05:00.974" v="9" actId="478"/>
          <ac:picMkLst>
            <pc:docMk/>
            <pc:sldMk cId="97566791" sldId="766"/>
            <ac:picMk id="3" creationId="{ACE61A9E-6CFE-3B1E-4F7E-F27ADB16920D}"/>
          </ac:picMkLst>
        </pc:picChg>
        <pc:picChg chg="add mod">
          <ac:chgData name="Kathleen Brennan" userId="fdea15eb36a33ab7" providerId="LiveId" clId="{B191F795-B659-4519-B30E-85F49C2010AD}" dt="2026-05-13T13:07:29.114" v="20" actId="1076"/>
          <ac:picMkLst>
            <pc:docMk/>
            <pc:sldMk cId="97566791" sldId="766"/>
            <ac:picMk id="5" creationId="{6F81F326-C301-6B4F-6B26-EE0B76474128}"/>
          </ac:picMkLst>
        </pc:picChg>
        <pc:picChg chg="add mod">
          <ac:chgData name="Kathleen Brennan" userId="fdea15eb36a33ab7" providerId="LiveId" clId="{B191F795-B659-4519-B30E-85F49C2010AD}" dt="2026-05-13T13:07:23.079" v="19" actId="1076"/>
          <ac:picMkLst>
            <pc:docMk/>
            <pc:sldMk cId="97566791" sldId="766"/>
            <ac:picMk id="7" creationId="{54B2D20E-B085-F92D-5CA8-4573DDC4E0AC}"/>
          </ac:picMkLst>
        </pc:picChg>
      </pc:sldChg>
      <pc:sldChg chg="addSp delSp modSp add del mod ord delAnim modAnim">
        <pc:chgData name="Kathleen Brennan" userId="fdea15eb36a33ab7" providerId="LiveId" clId="{B191F795-B659-4519-B30E-85F49C2010AD}" dt="2026-05-13T15:25:58.653" v="3839"/>
        <pc:sldMkLst>
          <pc:docMk/>
          <pc:sldMk cId="2493939330" sldId="769"/>
        </pc:sldMkLst>
        <pc:spChg chg="mod">
          <ac:chgData name="Kathleen Brennan" userId="fdea15eb36a33ab7" providerId="LiveId" clId="{B191F795-B659-4519-B30E-85F49C2010AD}" dt="2026-05-13T15:15:11.317" v="3777" actId="6549"/>
          <ac:spMkLst>
            <pc:docMk/>
            <pc:sldMk cId="2493939330" sldId="769"/>
            <ac:spMk id="3" creationId="{990F8E96-AEBB-A422-BE26-449B83BC9659}"/>
          </ac:spMkLst>
        </pc:spChg>
        <pc:spChg chg="mod">
          <ac:chgData name="Kathleen Brennan" userId="fdea15eb36a33ab7" providerId="LiveId" clId="{B191F795-B659-4519-B30E-85F49C2010AD}" dt="2026-05-13T15:25:51.204" v="3838" actId="14100"/>
          <ac:spMkLst>
            <pc:docMk/>
            <pc:sldMk cId="2493939330" sldId="769"/>
            <ac:spMk id="5" creationId="{6E899579-CA81-D6FD-9265-5445861D7E17}"/>
          </ac:spMkLst>
        </pc:spChg>
        <pc:spChg chg="add mod">
          <ac:chgData name="Kathleen Brennan" userId="fdea15eb36a33ab7" providerId="LiveId" clId="{B191F795-B659-4519-B30E-85F49C2010AD}" dt="2026-05-13T14:24:52.161" v="2246" actId="14100"/>
          <ac:spMkLst>
            <pc:docMk/>
            <pc:sldMk cId="2493939330" sldId="769"/>
            <ac:spMk id="6" creationId="{4BFD8E6A-1B77-78D6-77F7-43AE443B3FCB}"/>
          </ac:spMkLst>
        </pc:spChg>
        <pc:spChg chg="mod">
          <ac:chgData name="Kathleen Brennan" userId="fdea15eb36a33ab7" providerId="LiveId" clId="{B191F795-B659-4519-B30E-85F49C2010AD}" dt="2026-05-13T14:17:02.416" v="1884" actId="1076"/>
          <ac:spMkLst>
            <pc:docMk/>
            <pc:sldMk cId="2493939330" sldId="769"/>
            <ac:spMk id="7" creationId="{3A5F50C9-0EA7-D4C6-E3CD-20109736C1F2}"/>
          </ac:spMkLst>
        </pc:spChg>
        <pc:spChg chg="add del">
          <ac:chgData name="Kathleen Brennan" userId="fdea15eb36a33ab7" providerId="LiveId" clId="{B191F795-B659-4519-B30E-85F49C2010AD}" dt="2026-05-13T14:15:31.633" v="1856" actId="478"/>
          <ac:spMkLst>
            <pc:docMk/>
            <pc:sldMk cId="2493939330" sldId="769"/>
            <ac:spMk id="12" creationId="{FCA7426C-D66A-41A4-800C-7303099F53DF}"/>
          </ac:spMkLst>
        </pc:spChg>
        <pc:spChg chg="add del">
          <ac:chgData name="Kathleen Brennan" userId="fdea15eb36a33ab7" providerId="LiveId" clId="{B191F795-B659-4519-B30E-85F49C2010AD}" dt="2026-05-13T14:15:23.333" v="1854" actId="478"/>
          <ac:spMkLst>
            <pc:docMk/>
            <pc:sldMk cId="2493939330" sldId="769"/>
            <ac:spMk id="23" creationId="{5A834C95-D48E-46EC-9A59-8156FDACE15E}"/>
          </ac:spMkLst>
        </pc:spChg>
        <pc:spChg chg="add del">
          <ac:chgData name="Kathleen Brennan" userId="fdea15eb36a33ab7" providerId="LiveId" clId="{B191F795-B659-4519-B30E-85F49C2010AD}" dt="2026-05-13T14:15:15.318" v="1852" actId="478"/>
          <ac:spMkLst>
            <pc:docMk/>
            <pc:sldMk cId="2493939330" sldId="769"/>
            <ac:spMk id="25" creationId="{C5B7CBAC-4186-4F43-AD31-4A0C51552BBD}"/>
          </ac:spMkLst>
        </pc:spChg>
        <pc:spChg chg="add del">
          <ac:chgData name="Kathleen Brennan" userId="fdea15eb36a33ab7" providerId="LiveId" clId="{B191F795-B659-4519-B30E-85F49C2010AD}" dt="2026-05-13T14:15:10.399" v="1850" actId="478"/>
          <ac:spMkLst>
            <pc:docMk/>
            <pc:sldMk cId="2493939330" sldId="769"/>
            <ac:spMk id="26" creationId="{D40DB5D0-9F37-4869-A8D0-523C5299DB59}"/>
          </ac:spMkLst>
        </pc:spChg>
        <pc:spChg chg="add del">
          <ac:chgData name="Kathleen Brennan" userId="fdea15eb36a33ab7" providerId="LiveId" clId="{B191F795-B659-4519-B30E-85F49C2010AD}" dt="2026-05-13T14:14:57.805" v="1847" actId="478"/>
          <ac:spMkLst>
            <pc:docMk/>
            <pc:sldMk cId="2493939330" sldId="769"/>
            <ac:spMk id="29" creationId="{97C79001-C4B2-415D-843F-91CF1AADEB2F}"/>
          </ac:spMkLst>
        </pc:spChg>
        <pc:spChg chg="add del">
          <ac:chgData name="Kathleen Brennan" userId="fdea15eb36a33ab7" providerId="LiveId" clId="{B191F795-B659-4519-B30E-85F49C2010AD}" dt="2026-05-13T14:14:52.231" v="1845" actId="478"/>
          <ac:spMkLst>
            <pc:docMk/>
            <pc:sldMk cId="2493939330" sldId="769"/>
            <ac:spMk id="30" creationId="{95597E55-3236-4356-ACFD-B6135AD3726C}"/>
          </ac:spMkLst>
        </pc:spChg>
        <pc:spChg chg="add del">
          <ac:chgData name="Kathleen Brennan" userId="fdea15eb36a33ab7" providerId="LiveId" clId="{B191F795-B659-4519-B30E-85F49C2010AD}" dt="2026-05-13T14:14:47.140" v="1843" actId="478"/>
          <ac:spMkLst>
            <pc:docMk/>
            <pc:sldMk cId="2493939330" sldId="769"/>
            <ac:spMk id="31" creationId="{C38E8882-2AD3-4F42-9611-8F6F26A5DEE9}"/>
          </ac:spMkLst>
        </pc:spChg>
        <pc:spChg chg="add del">
          <ac:chgData name="Kathleen Brennan" userId="fdea15eb36a33ab7" providerId="LiveId" clId="{B191F795-B659-4519-B30E-85F49C2010AD}" dt="2026-05-13T14:14:38.426" v="1841" actId="478"/>
          <ac:spMkLst>
            <pc:docMk/>
            <pc:sldMk cId="2493939330" sldId="769"/>
            <ac:spMk id="32" creationId="{909ABB83-D88D-4F35-9400-52BE48C6DDAE}"/>
          </ac:spMkLst>
        </pc:spChg>
        <pc:picChg chg="del">
          <ac:chgData name="Kathleen Brennan" userId="fdea15eb36a33ab7" providerId="LiveId" clId="{B191F795-B659-4519-B30E-85F49C2010AD}" dt="2026-05-13T14:13:17.887" v="1826" actId="478"/>
          <ac:picMkLst>
            <pc:docMk/>
            <pc:sldMk cId="2493939330" sldId="769"/>
            <ac:picMk id="4" creationId="{CB737A10-69A4-4863-94F3-43C4EB5F1249}"/>
          </ac:picMkLst>
        </pc:picChg>
        <pc:picChg chg="add mod">
          <ac:chgData name="Kathleen Brennan" userId="fdea15eb36a33ab7" providerId="LiveId" clId="{B191F795-B659-4519-B30E-85F49C2010AD}" dt="2026-05-13T14:16:21.476" v="1867" actId="14100"/>
          <ac:picMkLst>
            <pc:docMk/>
            <pc:sldMk cId="2493939330" sldId="769"/>
            <ac:picMk id="10" creationId="{F3C5EA01-243A-43BD-156A-627C7A1A461B}"/>
          </ac:picMkLst>
        </pc:picChg>
        <pc:picChg chg="add del">
          <ac:chgData name="Kathleen Brennan" userId="fdea15eb36a33ab7" providerId="LiveId" clId="{B191F795-B659-4519-B30E-85F49C2010AD}" dt="2026-05-13T14:17:28.216" v="1888" actId="22"/>
          <ac:picMkLst>
            <pc:docMk/>
            <pc:sldMk cId="2493939330" sldId="769"/>
            <ac:picMk id="19" creationId="{7175B01E-5610-1515-B839-4E5AB2D11E54}"/>
          </ac:picMkLst>
        </pc:picChg>
        <pc:inkChg chg="del">
          <ac:chgData name="Kathleen Brennan" userId="fdea15eb36a33ab7" providerId="LiveId" clId="{B191F795-B659-4519-B30E-85F49C2010AD}" dt="2026-05-13T14:14:42.676" v="1842" actId="34122"/>
          <ac:inkMkLst>
            <pc:docMk/>
            <pc:sldMk cId="2493939330" sldId="769"/>
            <ac:inkMk id="9" creationId="{FD9DF682-5126-BCE4-CD4E-FF0EEF5AEA57}"/>
          </ac:inkMkLst>
        </pc:inkChg>
        <pc:inkChg chg="del">
          <ac:chgData name="Kathleen Brennan" userId="fdea15eb36a33ab7" providerId="LiveId" clId="{B191F795-B659-4519-B30E-85F49C2010AD}" dt="2026-05-13T14:13:22.735" v="1828" actId="478"/>
          <ac:inkMkLst>
            <pc:docMk/>
            <pc:sldMk cId="2493939330" sldId="769"/>
            <ac:inkMk id="12" creationId="{0FB05E31-0A54-55A5-64E9-B4598F117124}"/>
          </ac:inkMkLst>
        </pc:inkChg>
        <pc:inkChg chg="del">
          <ac:chgData name="Kathleen Brennan" userId="fdea15eb36a33ab7" providerId="LiveId" clId="{B191F795-B659-4519-B30E-85F49C2010AD}" dt="2026-05-13T14:14:30.837" v="1838" actId="478"/>
          <ac:inkMkLst>
            <pc:docMk/>
            <pc:sldMk cId="2493939330" sldId="769"/>
            <ac:inkMk id="13" creationId="{20E038DA-02AD-6368-54FD-909C46E23A45}"/>
          </ac:inkMkLst>
        </pc:inkChg>
        <pc:inkChg chg="del">
          <ac:chgData name="Kathleen Brennan" userId="fdea15eb36a33ab7" providerId="LiveId" clId="{B191F795-B659-4519-B30E-85F49C2010AD}" dt="2026-05-13T14:15:37.326" v="1857" actId="478"/>
          <ac:inkMkLst>
            <pc:docMk/>
            <pc:sldMk cId="2493939330" sldId="769"/>
            <ac:inkMk id="14" creationId="{A74B53A3-EAD3-2EF9-AFD0-50B2A1123B28}"/>
          </ac:inkMkLst>
        </pc:inkChg>
        <pc:inkChg chg="del">
          <ac:chgData name="Kathleen Brennan" userId="fdea15eb36a33ab7" providerId="LiveId" clId="{B191F795-B659-4519-B30E-85F49C2010AD}" dt="2026-05-13T14:15:41.668" v="1858" actId="478"/>
          <ac:inkMkLst>
            <pc:docMk/>
            <pc:sldMk cId="2493939330" sldId="769"/>
            <ac:inkMk id="15" creationId="{732D383D-3657-C3F2-4C16-602712E0F6D3}"/>
          </ac:inkMkLst>
        </pc:inkChg>
        <pc:inkChg chg="del">
          <ac:chgData name="Kathleen Brennan" userId="fdea15eb36a33ab7" providerId="LiveId" clId="{B191F795-B659-4519-B30E-85F49C2010AD}" dt="2026-05-13T14:15:44.436" v="1859" actId="478"/>
          <ac:inkMkLst>
            <pc:docMk/>
            <pc:sldMk cId="2493939330" sldId="769"/>
            <ac:inkMk id="16" creationId="{7266083C-B269-FCDE-6404-1AF80723FBEC}"/>
          </ac:inkMkLst>
        </pc:inkChg>
        <pc:inkChg chg="del">
          <ac:chgData name="Kathleen Brennan" userId="fdea15eb36a33ab7" providerId="LiveId" clId="{B191F795-B659-4519-B30E-85F49C2010AD}" dt="2026-05-13T14:14:37.172" v="1840" actId="34122"/>
          <ac:inkMkLst>
            <pc:docMk/>
            <pc:sldMk cId="2493939330" sldId="769"/>
            <ac:inkMk id="17" creationId="{2F1F8B69-F1F5-E40C-61C1-97A715C63BD5}"/>
          </ac:inkMkLst>
        </pc:inkChg>
        <pc:inkChg chg="del">
          <ac:chgData name="Kathleen Brennan" userId="fdea15eb36a33ab7" providerId="LiveId" clId="{B191F795-B659-4519-B30E-85F49C2010AD}" dt="2026-05-13T14:14:33.856" v="1839" actId="478"/>
          <ac:inkMkLst>
            <pc:docMk/>
            <pc:sldMk cId="2493939330" sldId="769"/>
            <ac:inkMk id="18" creationId="{F42CD5D0-D3DF-E7BE-E084-C6F0F5E61AA7}"/>
          </ac:inkMkLst>
        </pc:inkChg>
        <pc:inkChg chg="del">
          <ac:chgData name="Kathleen Brennan" userId="fdea15eb36a33ab7" providerId="LiveId" clId="{B191F795-B659-4519-B30E-85F49C2010AD}" dt="2026-05-13T14:13:20.681" v="1827" actId="478"/>
          <ac:inkMkLst>
            <pc:docMk/>
            <pc:sldMk cId="2493939330" sldId="769"/>
            <ac:inkMk id="20" creationId="{49BC1E74-49D0-90E6-C2B4-8C3CC6E25945}"/>
          </ac:inkMkLst>
        </pc:inkChg>
        <pc:inkChg chg="del">
          <ac:chgData name="Kathleen Brennan" userId="fdea15eb36a33ab7" providerId="LiveId" clId="{B191F795-B659-4519-B30E-85F49C2010AD}" dt="2026-05-13T14:14:25.051" v="1837" actId="478"/>
          <ac:inkMkLst>
            <pc:docMk/>
            <pc:sldMk cId="2493939330" sldId="769"/>
            <ac:inkMk id="21" creationId="{9D38E5ED-4127-6ACD-915B-71F5E3122B30}"/>
          </ac:inkMkLst>
        </pc:inkChg>
        <pc:inkChg chg="del">
          <ac:chgData name="Kathleen Brennan" userId="fdea15eb36a33ab7" providerId="LiveId" clId="{B191F795-B659-4519-B30E-85F49C2010AD}" dt="2026-05-13T14:15:14.732" v="1851" actId="34122"/>
          <ac:inkMkLst>
            <pc:docMk/>
            <pc:sldMk cId="2493939330" sldId="769"/>
            <ac:inkMk id="22" creationId="{A50CADBB-DD9F-D87C-BF4F-DB7A6C41E89E}"/>
          </ac:inkMkLst>
        </pc:inkChg>
        <pc:inkChg chg="del">
          <ac:chgData name="Kathleen Brennan" userId="fdea15eb36a33ab7" providerId="LiveId" clId="{B191F795-B659-4519-B30E-85F49C2010AD}" dt="2026-05-13T14:15:08.576" v="1849" actId="34122"/>
          <ac:inkMkLst>
            <pc:docMk/>
            <pc:sldMk cId="2493939330" sldId="769"/>
            <ac:inkMk id="23" creationId="{88728D1B-0B34-4A84-640C-5281563E2009}"/>
          </ac:inkMkLst>
        </pc:inkChg>
        <pc:inkChg chg="del">
          <ac:chgData name="Kathleen Brennan" userId="fdea15eb36a33ab7" providerId="LiveId" clId="{B191F795-B659-4519-B30E-85F49C2010AD}" dt="2026-05-13T14:15:22.629" v="1853" actId="34122"/>
          <ac:inkMkLst>
            <pc:docMk/>
            <pc:sldMk cId="2493939330" sldId="769"/>
            <ac:inkMk id="24" creationId="{410657E2-8D91-075F-8BF3-6C51D194E808}"/>
          </ac:inkMkLst>
        </pc:inkChg>
        <pc:inkChg chg="del">
          <ac:chgData name="Kathleen Brennan" userId="fdea15eb36a33ab7" providerId="LiveId" clId="{B191F795-B659-4519-B30E-85F49C2010AD}" dt="2026-05-13T14:15:03.837" v="1848" actId="478"/>
          <ac:inkMkLst>
            <pc:docMk/>
            <pc:sldMk cId="2493939330" sldId="769"/>
            <ac:inkMk id="25" creationId="{28C3AF2A-CBF1-103E-7288-9B916343EB8C}"/>
          </ac:inkMkLst>
        </pc:inkChg>
        <pc:inkChg chg="del">
          <ac:chgData name="Kathleen Brennan" userId="fdea15eb36a33ab7" providerId="LiveId" clId="{B191F795-B659-4519-B30E-85F49C2010AD}" dt="2026-05-13T14:14:57.330" v="1846" actId="34122"/>
          <ac:inkMkLst>
            <pc:docMk/>
            <pc:sldMk cId="2493939330" sldId="769"/>
            <ac:inkMk id="26" creationId="{FA44FD9F-6058-AA56-6BF3-00CDE013FFD8}"/>
          </ac:inkMkLst>
        </pc:inkChg>
        <pc:inkChg chg="del">
          <ac:chgData name="Kathleen Brennan" userId="fdea15eb36a33ab7" providerId="LiveId" clId="{B191F795-B659-4519-B30E-85F49C2010AD}" dt="2026-05-13T14:15:27.874" v="1855" actId="34122"/>
          <ac:inkMkLst>
            <pc:docMk/>
            <pc:sldMk cId="2493939330" sldId="769"/>
            <ac:inkMk id="27" creationId="{89B34B1D-21E6-E69F-38FA-0C3A86D258CE}"/>
          </ac:inkMkLst>
        </pc:inkChg>
        <pc:inkChg chg="del">
          <ac:chgData name="Kathleen Brennan" userId="fdea15eb36a33ab7" providerId="LiveId" clId="{B191F795-B659-4519-B30E-85F49C2010AD}" dt="2026-05-13T14:14:51.578" v="1844" actId="34122"/>
          <ac:inkMkLst>
            <pc:docMk/>
            <pc:sldMk cId="2493939330" sldId="769"/>
            <ac:inkMk id="28" creationId="{C9D78880-B530-7AA5-982F-39DE1B9BE120}"/>
          </ac:inkMkLst>
        </pc:inkChg>
      </pc:sldChg>
      <pc:sldChg chg="addSp delSp modSp add del mod ord delAnim modAnim">
        <pc:chgData name="Kathleen Brennan" userId="fdea15eb36a33ab7" providerId="LiveId" clId="{B191F795-B659-4519-B30E-85F49C2010AD}" dt="2026-05-13T15:28:39.451" v="3858"/>
        <pc:sldMkLst>
          <pc:docMk/>
          <pc:sldMk cId="4180912646" sldId="770"/>
        </pc:sldMkLst>
        <pc:spChg chg="del">
          <ac:chgData name="Kathleen Brennan" userId="fdea15eb36a33ab7" providerId="LiveId" clId="{B191F795-B659-4519-B30E-85F49C2010AD}" dt="2026-05-13T14:39:40.150" v="2604" actId="478"/>
          <ac:spMkLst>
            <pc:docMk/>
            <pc:sldMk cId="4180912646" sldId="770"/>
            <ac:spMk id="3" creationId="{9D326991-FC0F-A92C-6D5E-F8E015CF8F52}"/>
          </ac:spMkLst>
        </pc:spChg>
        <pc:spChg chg="del">
          <ac:chgData name="Kathleen Brennan" userId="fdea15eb36a33ab7" providerId="LiveId" clId="{B191F795-B659-4519-B30E-85F49C2010AD}" dt="2026-05-13T14:39:45.624" v="2605" actId="478"/>
          <ac:spMkLst>
            <pc:docMk/>
            <pc:sldMk cId="4180912646" sldId="770"/>
            <ac:spMk id="5" creationId="{3B5F9415-50FC-B196-86C4-1E05167481D7}"/>
          </ac:spMkLst>
        </pc:spChg>
        <pc:spChg chg="del">
          <ac:chgData name="Kathleen Brennan" userId="fdea15eb36a33ab7" providerId="LiveId" clId="{B191F795-B659-4519-B30E-85F49C2010AD}" dt="2026-05-13T14:39:50.369" v="2606" actId="478"/>
          <ac:spMkLst>
            <pc:docMk/>
            <pc:sldMk cId="4180912646" sldId="770"/>
            <ac:spMk id="7" creationId="{31D08352-7BC2-219F-0645-AEDE68884E6F}"/>
          </ac:spMkLst>
        </pc:spChg>
        <pc:spChg chg="del">
          <ac:chgData name="Kathleen Brennan" userId="fdea15eb36a33ab7" providerId="LiveId" clId="{B191F795-B659-4519-B30E-85F49C2010AD}" dt="2026-05-13T14:39:55.725" v="2607" actId="478"/>
          <ac:spMkLst>
            <pc:docMk/>
            <pc:sldMk cId="4180912646" sldId="770"/>
            <ac:spMk id="8" creationId="{C366B39E-96B4-699E-43E6-38C6703A7470}"/>
          </ac:spMkLst>
        </pc:spChg>
        <pc:spChg chg="mod">
          <ac:chgData name="Kathleen Brennan" userId="fdea15eb36a33ab7" providerId="LiveId" clId="{B191F795-B659-4519-B30E-85F49C2010AD}" dt="2026-05-13T14:54:24.768" v="3366" actId="1076"/>
          <ac:spMkLst>
            <pc:docMk/>
            <pc:sldMk cId="4180912646" sldId="770"/>
            <ac:spMk id="9" creationId="{F8347A85-7EB8-2A8D-0802-2B1C42895387}"/>
          </ac:spMkLst>
        </pc:spChg>
        <pc:spChg chg="add mod">
          <ac:chgData name="Kathleen Brennan" userId="fdea15eb36a33ab7" providerId="LiveId" clId="{B191F795-B659-4519-B30E-85F49C2010AD}" dt="2026-05-13T15:16:00.295" v="3781" actId="20577"/>
          <ac:spMkLst>
            <pc:docMk/>
            <pc:sldMk cId="4180912646" sldId="770"/>
            <ac:spMk id="10" creationId="{AB681758-0908-0346-5E4B-C06066B74BFA}"/>
          </ac:spMkLst>
        </pc:spChg>
        <pc:spChg chg="add del mod">
          <ac:chgData name="Kathleen Brennan" userId="fdea15eb36a33ab7" providerId="LiveId" clId="{B191F795-B659-4519-B30E-85F49C2010AD}" dt="2026-05-13T14:46:38.046" v="2843" actId="478"/>
          <ac:spMkLst>
            <pc:docMk/>
            <pc:sldMk cId="4180912646" sldId="770"/>
            <ac:spMk id="11" creationId="{6EC68BFE-890E-A440-9F93-2FEF85F39A34}"/>
          </ac:spMkLst>
        </pc:spChg>
        <pc:spChg chg="add mod">
          <ac:chgData name="Kathleen Brennan" userId="fdea15eb36a33ab7" providerId="LiveId" clId="{B191F795-B659-4519-B30E-85F49C2010AD}" dt="2026-05-13T14:51:46.080" v="3335" actId="207"/>
          <ac:spMkLst>
            <pc:docMk/>
            <pc:sldMk cId="4180912646" sldId="770"/>
            <ac:spMk id="12" creationId="{685DC2FF-EAE6-3E45-BED8-D0AFF8F245DC}"/>
          </ac:spMkLst>
        </pc:spChg>
        <pc:spChg chg="add mod">
          <ac:chgData name="Kathleen Brennan" userId="fdea15eb36a33ab7" providerId="LiveId" clId="{B191F795-B659-4519-B30E-85F49C2010AD}" dt="2026-05-13T14:52:02.494" v="3337" actId="1076"/>
          <ac:spMkLst>
            <pc:docMk/>
            <pc:sldMk cId="4180912646" sldId="770"/>
            <ac:spMk id="13" creationId="{442A1BB3-0E74-7D2E-0B71-50E9618B3131}"/>
          </ac:spMkLst>
        </pc:spChg>
        <pc:spChg chg="add mod">
          <ac:chgData name="Kathleen Brennan" userId="fdea15eb36a33ab7" providerId="LiveId" clId="{B191F795-B659-4519-B30E-85F49C2010AD}" dt="2026-05-13T14:52:29.729" v="3346" actId="207"/>
          <ac:spMkLst>
            <pc:docMk/>
            <pc:sldMk cId="4180912646" sldId="770"/>
            <ac:spMk id="14" creationId="{CD8832EF-D3C9-C215-37A4-2C62ABFCFEBB}"/>
          </ac:spMkLst>
        </pc:spChg>
        <pc:spChg chg="add mod">
          <ac:chgData name="Kathleen Brennan" userId="fdea15eb36a33ab7" providerId="LiveId" clId="{B191F795-B659-4519-B30E-85F49C2010AD}" dt="2026-05-13T14:53:48.967" v="3365" actId="1076"/>
          <ac:spMkLst>
            <pc:docMk/>
            <pc:sldMk cId="4180912646" sldId="770"/>
            <ac:spMk id="15" creationId="{25E88551-D7F8-EE83-472F-534C5595BFFC}"/>
          </ac:spMkLst>
        </pc:spChg>
        <pc:picChg chg="del">
          <ac:chgData name="Kathleen Brennan" userId="fdea15eb36a33ab7" providerId="LiveId" clId="{B191F795-B659-4519-B30E-85F49C2010AD}" dt="2026-05-13T14:40:13.198" v="2609" actId="478"/>
          <ac:picMkLst>
            <pc:docMk/>
            <pc:sldMk cId="4180912646" sldId="770"/>
            <ac:picMk id="4" creationId="{7515300D-FADC-D4A5-F973-DCF06EC552E7}"/>
          </ac:picMkLst>
        </pc:picChg>
        <pc:picChg chg="del">
          <ac:chgData name="Kathleen Brennan" userId="fdea15eb36a33ab7" providerId="LiveId" clId="{B191F795-B659-4519-B30E-85F49C2010AD}" dt="2026-05-13T14:40:01.673" v="2608" actId="478"/>
          <ac:picMkLst>
            <pc:docMk/>
            <pc:sldMk cId="4180912646" sldId="770"/>
            <ac:picMk id="6" creationId="{8E34C7AF-C45F-C90D-CFDC-D7E64C825EA9}"/>
          </ac:picMkLst>
        </pc:picChg>
      </pc:sldChg>
      <pc:sldChg chg="del">
        <pc:chgData name="Kathleen Brennan" userId="fdea15eb36a33ab7" providerId="LiveId" clId="{B191F795-B659-4519-B30E-85F49C2010AD}" dt="2026-05-13T15:17:55.421" v="3789" actId="47"/>
        <pc:sldMkLst>
          <pc:docMk/>
          <pc:sldMk cId="3053063913" sldId="772"/>
        </pc:sldMkLst>
      </pc:sldChg>
      <pc:sldChg chg="del">
        <pc:chgData name="Kathleen Brennan" userId="fdea15eb36a33ab7" providerId="LiveId" clId="{B191F795-B659-4519-B30E-85F49C2010AD}" dt="2026-05-13T15:17:57.560" v="3792" actId="47"/>
        <pc:sldMkLst>
          <pc:docMk/>
          <pc:sldMk cId="1448458008" sldId="774"/>
        </pc:sldMkLst>
      </pc:sldChg>
      <pc:sldChg chg="del">
        <pc:chgData name="Kathleen Brennan" userId="fdea15eb36a33ab7" providerId="LiveId" clId="{B191F795-B659-4519-B30E-85F49C2010AD}" dt="2026-05-13T15:17:58.272" v="3793" actId="47"/>
        <pc:sldMkLst>
          <pc:docMk/>
          <pc:sldMk cId="3833784428" sldId="775"/>
        </pc:sldMkLst>
      </pc:sldChg>
      <pc:sldChg chg="del">
        <pc:chgData name="Kathleen Brennan" userId="fdea15eb36a33ab7" providerId="LiveId" clId="{B191F795-B659-4519-B30E-85F49C2010AD}" dt="2026-05-13T15:17:58.873" v="3794" actId="47"/>
        <pc:sldMkLst>
          <pc:docMk/>
          <pc:sldMk cId="478893537" sldId="776"/>
        </pc:sldMkLst>
      </pc:sldChg>
      <pc:sldChg chg="del">
        <pc:chgData name="Kathleen Brennan" userId="fdea15eb36a33ab7" providerId="LiveId" clId="{B191F795-B659-4519-B30E-85F49C2010AD}" dt="2026-05-13T15:17:59.620" v="3795" actId="47"/>
        <pc:sldMkLst>
          <pc:docMk/>
          <pc:sldMk cId="1492578061" sldId="777"/>
        </pc:sldMkLst>
      </pc:sldChg>
      <pc:sldChg chg="del">
        <pc:chgData name="Kathleen Brennan" userId="fdea15eb36a33ab7" providerId="LiveId" clId="{B191F795-B659-4519-B30E-85F49C2010AD}" dt="2026-05-13T15:18:01.534" v="3797" actId="47"/>
        <pc:sldMkLst>
          <pc:docMk/>
          <pc:sldMk cId="1327441829" sldId="778"/>
        </pc:sldMkLst>
      </pc:sldChg>
      <pc:sldChg chg="del">
        <pc:chgData name="Kathleen Brennan" userId="fdea15eb36a33ab7" providerId="LiveId" clId="{B191F795-B659-4519-B30E-85F49C2010AD}" dt="2026-05-13T15:18:02.699" v="3799" actId="47"/>
        <pc:sldMkLst>
          <pc:docMk/>
          <pc:sldMk cId="4276647673" sldId="779"/>
        </pc:sldMkLst>
      </pc:sldChg>
      <pc:sldChg chg="del">
        <pc:chgData name="Kathleen Brennan" userId="fdea15eb36a33ab7" providerId="LiveId" clId="{B191F795-B659-4519-B30E-85F49C2010AD}" dt="2026-05-13T15:18:04.414" v="3803" actId="47"/>
        <pc:sldMkLst>
          <pc:docMk/>
          <pc:sldMk cId="2638644446" sldId="782"/>
        </pc:sldMkLst>
      </pc:sldChg>
      <pc:sldChg chg="del">
        <pc:chgData name="Kathleen Brennan" userId="fdea15eb36a33ab7" providerId="LiveId" clId="{B191F795-B659-4519-B30E-85F49C2010AD}" dt="2026-05-13T15:18:04.768" v="3804" actId="47"/>
        <pc:sldMkLst>
          <pc:docMk/>
          <pc:sldMk cId="1870837264" sldId="783"/>
        </pc:sldMkLst>
      </pc:sldChg>
      <pc:sldChg chg="del">
        <pc:chgData name="Kathleen Brennan" userId="fdea15eb36a33ab7" providerId="LiveId" clId="{B191F795-B659-4519-B30E-85F49C2010AD}" dt="2026-05-13T15:18:06.035" v="3807" actId="47"/>
        <pc:sldMkLst>
          <pc:docMk/>
          <pc:sldMk cId="668545287" sldId="784"/>
        </pc:sldMkLst>
      </pc:sldChg>
      <pc:sldChg chg="del">
        <pc:chgData name="Kathleen Brennan" userId="fdea15eb36a33ab7" providerId="LiveId" clId="{B191F795-B659-4519-B30E-85F49C2010AD}" dt="2026-05-13T15:18:06.360" v="3808" actId="47"/>
        <pc:sldMkLst>
          <pc:docMk/>
          <pc:sldMk cId="1180758834" sldId="785"/>
        </pc:sldMkLst>
      </pc:sldChg>
      <pc:sldChg chg="del">
        <pc:chgData name="Kathleen Brennan" userId="fdea15eb36a33ab7" providerId="LiveId" clId="{B191F795-B659-4519-B30E-85F49C2010AD}" dt="2026-05-13T15:18:07.756" v="3811" actId="47"/>
        <pc:sldMkLst>
          <pc:docMk/>
          <pc:sldMk cId="4161530673" sldId="787"/>
        </pc:sldMkLst>
      </pc:sldChg>
      <pc:sldChg chg="modSp mod">
        <pc:chgData name="Kathleen Brennan" userId="fdea15eb36a33ab7" providerId="LiveId" clId="{B191F795-B659-4519-B30E-85F49C2010AD}" dt="2026-05-12T13:06:04.561" v="4" actId="6549"/>
        <pc:sldMkLst>
          <pc:docMk/>
          <pc:sldMk cId="3582278071" sldId="788"/>
        </pc:sldMkLst>
        <pc:spChg chg="mod">
          <ac:chgData name="Kathleen Brennan" userId="fdea15eb36a33ab7" providerId="LiveId" clId="{B191F795-B659-4519-B30E-85F49C2010AD}" dt="2026-05-12T13:06:04.561" v="4" actId="6549"/>
          <ac:spMkLst>
            <pc:docMk/>
            <pc:sldMk cId="3582278071" sldId="788"/>
            <ac:spMk id="9" creationId="{4F06FE30-DAB9-C977-8000-36C1FD1E67D5}"/>
          </ac:spMkLst>
        </pc:spChg>
        <pc:spChg chg="mod">
          <ac:chgData name="Kathleen Brennan" userId="fdea15eb36a33ab7" providerId="LiveId" clId="{B191F795-B659-4519-B30E-85F49C2010AD}" dt="2026-05-12T13:05:50.392" v="0" actId="6549"/>
          <ac:spMkLst>
            <pc:docMk/>
            <pc:sldMk cId="3582278071" sldId="788"/>
            <ac:spMk id="10" creationId="{D7E69AE5-5F1F-BE74-6C3A-0B50E91A1617}"/>
          </ac:spMkLst>
        </pc:spChg>
      </pc:sldChg>
      <pc:sldChg chg="modSp mod">
        <pc:chgData name="Kathleen Brennan" userId="fdea15eb36a33ab7" providerId="LiveId" clId="{B191F795-B659-4519-B30E-85F49C2010AD}" dt="2026-05-12T13:06:14.390" v="6" actId="6549"/>
        <pc:sldMkLst>
          <pc:docMk/>
          <pc:sldMk cId="2290274608" sldId="791"/>
        </pc:sldMkLst>
        <pc:spChg chg="mod">
          <ac:chgData name="Kathleen Brennan" userId="fdea15eb36a33ab7" providerId="LiveId" clId="{B191F795-B659-4519-B30E-85F49C2010AD}" dt="2026-05-12T13:06:14.390" v="6" actId="6549"/>
          <ac:spMkLst>
            <pc:docMk/>
            <pc:sldMk cId="2290274608" sldId="791"/>
            <ac:spMk id="3" creationId="{0428248E-9A13-7345-BF5A-CD0E38051879}"/>
          </ac:spMkLst>
        </pc:spChg>
      </pc:sldChg>
      <pc:sldChg chg="addSp modSp add del mod modAnim">
        <pc:chgData name="Kathleen Brennan" userId="fdea15eb36a33ab7" providerId="LiveId" clId="{B191F795-B659-4519-B30E-85F49C2010AD}" dt="2026-05-13T15:27:45.250" v="3853"/>
        <pc:sldMkLst>
          <pc:docMk/>
          <pc:sldMk cId="3641175439" sldId="795"/>
        </pc:sldMkLst>
        <pc:spChg chg="mod">
          <ac:chgData name="Kathleen Brennan" userId="fdea15eb36a33ab7" providerId="LiveId" clId="{B191F795-B659-4519-B30E-85F49C2010AD}" dt="2026-05-13T14:30:27.119" v="2295" actId="6549"/>
          <ac:spMkLst>
            <pc:docMk/>
            <pc:sldMk cId="3641175439" sldId="795"/>
            <ac:spMk id="6" creationId="{05D835D1-7947-1C86-6469-A44777E1DE8B}"/>
          </ac:spMkLst>
        </pc:spChg>
        <pc:spChg chg="mod">
          <ac:chgData name="Kathleen Brennan" userId="fdea15eb36a33ab7" providerId="LiveId" clId="{B191F795-B659-4519-B30E-85F49C2010AD}" dt="2026-05-13T14:38:04.892" v="2581" actId="20577"/>
          <ac:spMkLst>
            <pc:docMk/>
            <pc:sldMk cId="3641175439" sldId="795"/>
            <ac:spMk id="10" creationId="{BC09EEAC-5934-4AB5-CF67-A4EB69519AD8}"/>
          </ac:spMkLst>
        </pc:spChg>
        <pc:spChg chg="mod">
          <ac:chgData name="Kathleen Brennan" userId="fdea15eb36a33ab7" providerId="LiveId" clId="{B191F795-B659-4519-B30E-85F49C2010AD}" dt="2026-05-13T14:31:32.531" v="2307" actId="20577"/>
          <ac:spMkLst>
            <pc:docMk/>
            <pc:sldMk cId="3641175439" sldId="795"/>
            <ac:spMk id="11" creationId="{41539B6D-402B-F904-22CB-C224126F56B9}"/>
          </ac:spMkLst>
        </pc:spChg>
        <pc:spChg chg="mod">
          <ac:chgData name="Kathleen Brennan" userId="fdea15eb36a33ab7" providerId="LiveId" clId="{B191F795-B659-4519-B30E-85F49C2010AD}" dt="2026-05-13T14:28:05.692" v="2274" actId="1076"/>
          <ac:spMkLst>
            <pc:docMk/>
            <pc:sldMk cId="3641175439" sldId="795"/>
            <ac:spMk id="12" creationId="{2B9FF304-E617-C054-5E2E-78CF16E0D0FF}"/>
          </ac:spMkLst>
        </pc:spChg>
        <pc:spChg chg="mod">
          <ac:chgData name="Kathleen Brennan" userId="fdea15eb36a33ab7" providerId="LiveId" clId="{B191F795-B659-4519-B30E-85F49C2010AD}" dt="2026-05-13T14:32:57.084" v="2334" actId="20577"/>
          <ac:spMkLst>
            <pc:docMk/>
            <pc:sldMk cId="3641175439" sldId="795"/>
            <ac:spMk id="213" creationId="{95FCB454-5F58-C2F2-31C3-B412421D7687}"/>
          </ac:spMkLst>
        </pc:spChg>
        <pc:spChg chg="mod">
          <ac:chgData name="Kathleen Brennan" userId="fdea15eb36a33ab7" providerId="LiveId" clId="{B191F795-B659-4519-B30E-85F49C2010AD}" dt="2026-05-13T14:30:08.140" v="2292" actId="1076"/>
          <ac:spMkLst>
            <pc:docMk/>
            <pc:sldMk cId="3641175439" sldId="795"/>
            <ac:spMk id="217" creationId="{9B322E5F-DE42-0CDC-FB0E-34DF4ABD0D89}"/>
          </ac:spMkLst>
        </pc:spChg>
        <pc:cxnChg chg="add mod">
          <ac:chgData name="Kathleen Brennan" userId="fdea15eb36a33ab7" providerId="LiveId" clId="{B191F795-B659-4519-B30E-85F49C2010AD}" dt="2026-05-13T14:32:39.034" v="2323" actId="14100"/>
          <ac:cxnSpMkLst>
            <pc:docMk/>
            <pc:sldMk cId="3641175439" sldId="795"/>
            <ac:cxnSpMk id="4" creationId="{49C5032C-CD4B-5EE2-E508-640107C03717}"/>
          </ac:cxnSpMkLst>
        </pc:cxnChg>
        <pc:cxnChg chg="mod">
          <ac:chgData name="Kathleen Brennan" userId="fdea15eb36a33ab7" providerId="LiveId" clId="{B191F795-B659-4519-B30E-85F49C2010AD}" dt="2026-05-13T14:31:09.601" v="2298" actId="14100"/>
          <ac:cxnSpMkLst>
            <pc:docMk/>
            <pc:sldMk cId="3641175439" sldId="795"/>
            <ac:cxnSpMk id="212" creationId="{AC66BFCF-9CFB-1648-360E-4314D512E3EA}"/>
          </ac:cxnSpMkLst>
        </pc:cxnChg>
      </pc:sldChg>
      <pc:sldChg chg="del">
        <pc:chgData name="Kathleen Brennan" userId="fdea15eb36a33ab7" providerId="LiveId" clId="{B191F795-B659-4519-B30E-85F49C2010AD}" dt="2026-05-13T15:18:07.106" v="3810" actId="47"/>
        <pc:sldMkLst>
          <pc:docMk/>
          <pc:sldMk cId="2520858675" sldId="796"/>
        </pc:sldMkLst>
      </pc:sldChg>
      <pc:sldChg chg="modSp del mod">
        <pc:chgData name="Kathleen Brennan" userId="fdea15eb36a33ab7" providerId="LiveId" clId="{B191F795-B659-4519-B30E-85F49C2010AD}" dt="2026-05-13T15:17:52.978" v="3787" actId="47"/>
        <pc:sldMkLst>
          <pc:docMk/>
          <pc:sldMk cId="2148857208" sldId="797"/>
        </pc:sldMkLst>
        <pc:spChg chg="mod">
          <ac:chgData name="Kathleen Brennan" userId="fdea15eb36a33ab7" providerId="LiveId" clId="{B191F795-B659-4519-B30E-85F49C2010AD}" dt="2026-05-13T13:08:04.409" v="41" actId="20577"/>
          <ac:spMkLst>
            <pc:docMk/>
            <pc:sldMk cId="2148857208" sldId="797"/>
            <ac:spMk id="12" creationId="{B5A712F2-2C92-7219-07A8-2D6661BF547C}"/>
          </ac:spMkLst>
        </pc:spChg>
      </pc:sldChg>
      <pc:sldChg chg="delSp del mod">
        <pc:chgData name="Kathleen Brennan" userId="fdea15eb36a33ab7" providerId="LiveId" clId="{B191F795-B659-4519-B30E-85F49C2010AD}" dt="2026-05-13T15:17:54.435" v="3788" actId="47"/>
        <pc:sldMkLst>
          <pc:docMk/>
          <pc:sldMk cId="157645922" sldId="798"/>
        </pc:sldMkLst>
        <pc:spChg chg="del">
          <ac:chgData name="Kathleen Brennan" userId="fdea15eb36a33ab7" providerId="LiveId" clId="{B191F795-B659-4519-B30E-85F49C2010AD}" dt="2026-05-13T15:01:41.494" v="3576" actId="478"/>
          <ac:spMkLst>
            <pc:docMk/>
            <pc:sldMk cId="157645922" sldId="798"/>
            <ac:spMk id="2" creationId="{57DC7462-5EFB-A324-85E3-8E0B5485C15C}"/>
          </ac:spMkLst>
        </pc:spChg>
        <pc:spChg chg="del">
          <ac:chgData name="Kathleen Brennan" userId="fdea15eb36a33ab7" providerId="LiveId" clId="{B191F795-B659-4519-B30E-85F49C2010AD}" dt="2026-05-13T15:01:36.697" v="3575" actId="478"/>
          <ac:spMkLst>
            <pc:docMk/>
            <pc:sldMk cId="157645922" sldId="798"/>
            <ac:spMk id="7" creationId="{E48D7186-E791-7874-C0A8-2A2CE9F9AC93}"/>
          </ac:spMkLst>
        </pc:spChg>
        <pc:spChg chg="del">
          <ac:chgData name="Kathleen Brennan" userId="fdea15eb36a33ab7" providerId="LiveId" clId="{B191F795-B659-4519-B30E-85F49C2010AD}" dt="2026-05-13T15:01:32.097" v="3574" actId="478"/>
          <ac:spMkLst>
            <pc:docMk/>
            <pc:sldMk cId="157645922" sldId="798"/>
            <ac:spMk id="8" creationId="{B6406621-92F8-BC61-03FB-7D57233880B5}"/>
          </ac:spMkLst>
        </pc:spChg>
      </pc:sldChg>
      <pc:sldChg chg="del">
        <pc:chgData name="Kathleen Brennan" userId="fdea15eb36a33ab7" providerId="LiveId" clId="{B191F795-B659-4519-B30E-85F49C2010AD}" dt="2026-05-13T15:17:56.855" v="3791" actId="47"/>
        <pc:sldMkLst>
          <pc:docMk/>
          <pc:sldMk cId="3533536134" sldId="800"/>
        </pc:sldMkLst>
      </pc:sldChg>
      <pc:sldChg chg="del">
        <pc:chgData name="Kathleen Brennan" userId="fdea15eb36a33ab7" providerId="LiveId" clId="{B191F795-B659-4519-B30E-85F49C2010AD}" dt="2026-05-13T15:18:02.113" v="3798" actId="47"/>
        <pc:sldMkLst>
          <pc:docMk/>
          <pc:sldMk cId="2248662146" sldId="801"/>
        </pc:sldMkLst>
      </pc:sldChg>
      <pc:sldChg chg="del">
        <pc:chgData name="Kathleen Brennan" userId="fdea15eb36a33ab7" providerId="LiveId" clId="{B191F795-B659-4519-B30E-85F49C2010AD}" dt="2026-05-13T15:18:03.059" v="3800" actId="47"/>
        <pc:sldMkLst>
          <pc:docMk/>
          <pc:sldMk cId="1371763900" sldId="802"/>
        </pc:sldMkLst>
      </pc:sldChg>
      <pc:sldChg chg="del">
        <pc:chgData name="Kathleen Brennan" userId="fdea15eb36a33ab7" providerId="LiveId" clId="{B191F795-B659-4519-B30E-85F49C2010AD}" dt="2026-05-13T15:18:03.348" v="3801" actId="47"/>
        <pc:sldMkLst>
          <pc:docMk/>
          <pc:sldMk cId="2550926302" sldId="803"/>
        </pc:sldMkLst>
      </pc:sldChg>
      <pc:sldChg chg="del">
        <pc:chgData name="Kathleen Brennan" userId="fdea15eb36a33ab7" providerId="LiveId" clId="{B191F795-B659-4519-B30E-85F49C2010AD}" dt="2026-05-13T15:18:05.638" v="3806" actId="47"/>
        <pc:sldMkLst>
          <pc:docMk/>
          <pc:sldMk cId="2184906295" sldId="805"/>
        </pc:sldMkLst>
      </pc:sldChg>
      <pc:sldChg chg="del">
        <pc:chgData name="Kathleen Brennan" userId="fdea15eb36a33ab7" providerId="LiveId" clId="{B191F795-B659-4519-B30E-85F49C2010AD}" dt="2026-05-13T15:18:06.676" v="3809" actId="47"/>
        <pc:sldMkLst>
          <pc:docMk/>
          <pc:sldMk cId="1298088492" sldId="806"/>
        </pc:sldMkLst>
      </pc:sldChg>
      <pc:sldChg chg="add del">
        <pc:chgData name="Kathleen Brennan" userId="fdea15eb36a33ab7" providerId="LiveId" clId="{B191F795-B659-4519-B30E-85F49C2010AD}" dt="2026-05-13T15:18:45.275" v="3822" actId="47"/>
        <pc:sldMkLst>
          <pc:docMk/>
          <pc:sldMk cId="2237697825" sldId="807"/>
        </pc:sldMkLst>
      </pc:sldChg>
      <pc:sldChg chg="modSp add mod modAnim">
        <pc:chgData name="Kathleen Brennan" userId="fdea15eb36a33ab7" providerId="LiveId" clId="{B191F795-B659-4519-B30E-85F49C2010AD}" dt="2026-05-13T15:22:30.079" v="3823"/>
        <pc:sldMkLst>
          <pc:docMk/>
          <pc:sldMk cId="343990222" sldId="808"/>
        </pc:sldMkLst>
        <pc:spChg chg="mod">
          <ac:chgData name="Kathleen Brennan" userId="fdea15eb36a33ab7" providerId="LiveId" clId="{B191F795-B659-4519-B30E-85F49C2010AD}" dt="2026-05-13T13:29:49.347" v="870" actId="20577"/>
          <ac:spMkLst>
            <pc:docMk/>
            <pc:sldMk cId="343990222" sldId="808"/>
            <ac:spMk id="6" creationId="{A6CB6A74-0AB3-4DD3-BB1C-11CB7C45D734}"/>
          </ac:spMkLst>
        </pc:spChg>
        <pc:spChg chg="mod">
          <ac:chgData name="Kathleen Brennan" userId="fdea15eb36a33ab7" providerId="LiveId" clId="{B191F795-B659-4519-B30E-85F49C2010AD}" dt="2026-05-13T13:31:42.255" v="889" actId="1076"/>
          <ac:spMkLst>
            <pc:docMk/>
            <pc:sldMk cId="343990222" sldId="808"/>
            <ac:spMk id="348" creationId="{C6C45A16-3534-6EAD-4D3A-97F413AF2503}"/>
          </ac:spMkLst>
        </pc:spChg>
      </pc:sldChg>
      <pc:sldChg chg="addSp delSp modSp add mod modAnim">
        <pc:chgData name="Kathleen Brennan" userId="fdea15eb36a33ab7" providerId="LiveId" clId="{B191F795-B659-4519-B30E-85F49C2010AD}" dt="2026-05-13T15:24:10.327" v="3827"/>
        <pc:sldMkLst>
          <pc:docMk/>
          <pc:sldMk cId="1987752482" sldId="809"/>
        </pc:sldMkLst>
        <pc:spChg chg="del">
          <ac:chgData name="Kathleen Brennan" userId="fdea15eb36a33ab7" providerId="LiveId" clId="{B191F795-B659-4519-B30E-85F49C2010AD}" dt="2026-05-13T13:38:46.161" v="1002" actId="478"/>
          <ac:spMkLst>
            <pc:docMk/>
            <pc:sldMk cId="1987752482" sldId="809"/>
            <ac:spMk id="2" creationId="{98E90FC5-3BEF-8D10-A1E9-253CBA5D1F13}"/>
          </ac:spMkLst>
        </pc:spChg>
        <pc:spChg chg="mod">
          <ac:chgData name="Kathleen Brennan" userId="fdea15eb36a33ab7" providerId="LiveId" clId="{B191F795-B659-4519-B30E-85F49C2010AD}" dt="2026-05-13T13:34:52.976" v="929" actId="6549"/>
          <ac:spMkLst>
            <pc:docMk/>
            <pc:sldMk cId="1987752482" sldId="809"/>
            <ac:spMk id="6" creationId="{5F413E87-5302-25C3-D109-0BE5DF2976C3}"/>
          </ac:spMkLst>
        </pc:spChg>
        <pc:spChg chg="add mod">
          <ac:chgData name="Kathleen Brennan" userId="fdea15eb36a33ab7" providerId="LiveId" clId="{B191F795-B659-4519-B30E-85F49C2010AD}" dt="2026-05-13T13:45:29.458" v="1069" actId="20577"/>
          <ac:spMkLst>
            <pc:docMk/>
            <pc:sldMk cId="1987752482" sldId="809"/>
            <ac:spMk id="8" creationId="{D9278CB5-53F1-B46D-E773-3852A300EBD7}"/>
          </ac:spMkLst>
        </pc:spChg>
        <pc:spChg chg="add mod">
          <ac:chgData name="Kathleen Brennan" userId="fdea15eb36a33ab7" providerId="LiveId" clId="{B191F795-B659-4519-B30E-85F49C2010AD}" dt="2026-05-13T13:48:33.735" v="1072" actId="1076"/>
          <ac:spMkLst>
            <pc:docMk/>
            <pc:sldMk cId="1987752482" sldId="809"/>
            <ac:spMk id="9" creationId="{D0827351-C1D9-614D-F018-4F7274A5F08B}"/>
          </ac:spMkLst>
        </pc:spChg>
        <pc:spChg chg="add del mod">
          <ac:chgData name="Kathleen Brennan" userId="fdea15eb36a33ab7" providerId="LiveId" clId="{B191F795-B659-4519-B30E-85F49C2010AD}" dt="2026-05-13T13:49:12.494" v="1079" actId="478"/>
          <ac:spMkLst>
            <pc:docMk/>
            <pc:sldMk cId="1987752482" sldId="809"/>
            <ac:spMk id="10" creationId="{ECAB3189-56D2-5CF3-245E-F736EECFF30A}"/>
          </ac:spMkLst>
        </pc:spChg>
        <pc:spChg chg="add mod">
          <ac:chgData name="Kathleen Brennan" userId="fdea15eb36a33ab7" providerId="LiveId" clId="{B191F795-B659-4519-B30E-85F49C2010AD}" dt="2026-05-13T13:49:38.471" v="1082" actId="14100"/>
          <ac:spMkLst>
            <pc:docMk/>
            <pc:sldMk cId="1987752482" sldId="809"/>
            <ac:spMk id="11" creationId="{1E67ACF5-A654-64B3-E47F-0E938171DACD}"/>
          </ac:spMkLst>
        </pc:spChg>
        <pc:spChg chg="add del mod">
          <ac:chgData name="Kathleen Brennan" userId="fdea15eb36a33ab7" providerId="LiveId" clId="{B191F795-B659-4519-B30E-85F49C2010AD}" dt="2026-05-13T13:52:42.075" v="1107"/>
          <ac:spMkLst>
            <pc:docMk/>
            <pc:sldMk cId="1987752482" sldId="809"/>
            <ac:spMk id="12" creationId="{5201BC98-8407-78FF-E8EA-3DFA5FCEE669}"/>
          </ac:spMkLst>
        </pc:spChg>
        <pc:spChg chg="add mod">
          <ac:chgData name="Kathleen Brennan" userId="fdea15eb36a33ab7" providerId="LiveId" clId="{B191F795-B659-4519-B30E-85F49C2010AD}" dt="2026-05-13T13:52:40.935" v="1105" actId="14100"/>
          <ac:spMkLst>
            <pc:docMk/>
            <pc:sldMk cId="1987752482" sldId="809"/>
            <ac:spMk id="13" creationId="{EF3A4E2F-802E-C97D-3505-F5C1D434C6D5}"/>
          </ac:spMkLst>
        </pc:spChg>
        <pc:spChg chg="mod">
          <ac:chgData name="Kathleen Brennan" userId="fdea15eb36a33ab7" providerId="LiveId" clId="{B191F795-B659-4519-B30E-85F49C2010AD}" dt="2026-05-13T13:37:31.374" v="994" actId="1076"/>
          <ac:spMkLst>
            <pc:docMk/>
            <pc:sldMk cId="1987752482" sldId="809"/>
            <ac:spMk id="333" creationId="{8BAAEF0E-FB55-9D3C-4A4C-FC315F033DF0}"/>
          </ac:spMkLst>
        </pc:spChg>
        <pc:spChg chg="del mod">
          <ac:chgData name="Kathleen Brennan" userId="fdea15eb36a33ab7" providerId="LiveId" clId="{B191F795-B659-4519-B30E-85F49C2010AD}" dt="2026-05-13T13:38:51.531" v="1003" actId="478"/>
          <ac:spMkLst>
            <pc:docMk/>
            <pc:sldMk cId="1987752482" sldId="809"/>
            <ac:spMk id="335" creationId="{B6FDD135-D25C-40B2-DECD-A3E3F01DADB7}"/>
          </ac:spMkLst>
        </pc:spChg>
        <pc:spChg chg="del">
          <ac:chgData name="Kathleen Brennan" userId="fdea15eb36a33ab7" providerId="LiveId" clId="{B191F795-B659-4519-B30E-85F49C2010AD}" dt="2026-05-13T13:36:20.809" v="978" actId="478"/>
          <ac:spMkLst>
            <pc:docMk/>
            <pc:sldMk cId="1987752482" sldId="809"/>
            <ac:spMk id="336" creationId="{E3378833-72C1-922A-0833-78F0F9D33F08}"/>
          </ac:spMkLst>
        </pc:spChg>
        <pc:spChg chg="mod">
          <ac:chgData name="Kathleen Brennan" userId="fdea15eb36a33ab7" providerId="LiveId" clId="{B191F795-B659-4519-B30E-85F49C2010AD}" dt="2026-05-13T13:46:10.084" v="1070" actId="255"/>
          <ac:spMkLst>
            <pc:docMk/>
            <pc:sldMk cId="1987752482" sldId="809"/>
            <ac:spMk id="337" creationId="{7202A2B6-96D5-7941-834A-6D3B7C882AAA}"/>
          </ac:spMkLst>
        </pc:spChg>
        <pc:spChg chg="mod">
          <ac:chgData name="Kathleen Brennan" userId="fdea15eb36a33ab7" providerId="LiveId" clId="{B191F795-B659-4519-B30E-85F49C2010AD}" dt="2026-05-13T13:51:15.116" v="1091" actId="14100"/>
          <ac:spMkLst>
            <pc:docMk/>
            <pc:sldMk cId="1987752482" sldId="809"/>
            <ac:spMk id="339" creationId="{F40F2537-FF09-CAFD-06AC-6FC8775DFB3D}"/>
          </ac:spMkLst>
        </pc:spChg>
        <pc:spChg chg="mod">
          <ac:chgData name="Kathleen Brennan" userId="fdea15eb36a33ab7" providerId="LiveId" clId="{B191F795-B659-4519-B30E-85F49C2010AD}" dt="2026-05-13T13:43:06.305" v="1048" actId="1076"/>
          <ac:spMkLst>
            <pc:docMk/>
            <pc:sldMk cId="1987752482" sldId="809"/>
            <ac:spMk id="340" creationId="{646D9BE0-2197-1566-C9E9-317B385D45A8}"/>
          </ac:spMkLst>
        </pc:spChg>
        <pc:spChg chg="del">
          <ac:chgData name="Kathleen Brennan" userId="fdea15eb36a33ab7" providerId="LiveId" clId="{B191F795-B659-4519-B30E-85F49C2010AD}" dt="2026-05-13T13:50:19.823" v="1086" actId="478"/>
          <ac:spMkLst>
            <pc:docMk/>
            <pc:sldMk cId="1987752482" sldId="809"/>
            <ac:spMk id="341" creationId="{35CEFEB9-0CA8-ABD5-F436-5E3535143E8D}"/>
          </ac:spMkLst>
        </pc:spChg>
        <pc:spChg chg="mod">
          <ac:chgData name="Kathleen Brennan" userId="fdea15eb36a33ab7" providerId="LiveId" clId="{B191F795-B659-4519-B30E-85F49C2010AD}" dt="2026-05-13T13:41:34.906" v="1035" actId="20577"/>
          <ac:spMkLst>
            <pc:docMk/>
            <pc:sldMk cId="1987752482" sldId="809"/>
            <ac:spMk id="342" creationId="{81DD783E-60F7-F7FF-C07F-A9B2558FE195}"/>
          </ac:spMkLst>
        </pc:spChg>
        <pc:spChg chg="mod">
          <ac:chgData name="Kathleen Brennan" userId="fdea15eb36a33ab7" providerId="LiveId" clId="{B191F795-B659-4519-B30E-85F49C2010AD}" dt="2026-05-13T13:36:27.672" v="980" actId="6549"/>
          <ac:spMkLst>
            <pc:docMk/>
            <pc:sldMk cId="1987752482" sldId="809"/>
            <ac:spMk id="343" creationId="{F571B84C-AD41-AAEF-40E3-D92DC021B3FB}"/>
          </ac:spMkLst>
        </pc:spChg>
        <pc:spChg chg="mod">
          <ac:chgData name="Kathleen Brennan" userId="fdea15eb36a33ab7" providerId="LiveId" clId="{B191F795-B659-4519-B30E-85F49C2010AD}" dt="2026-05-13T13:36:11.275" v="977" actId="14100"/>
          <ac:spMkLst>
            <pc:docMk/>
            <pc:sldMk cId="1987752482" sldId="809"/>
            <ac:spMk id="346" creationId="{24255D26-21FF-120F-8A98-53E9CD27611E}"/>
          </ac:spMkLst>
        </pc:spChg>
        <pc:spChg chg="mod">
          <ac:chgData name="Kathleen Brennan" userId="fdea15eb36a33ab7" providerId="LiveId" clId="{B191F795-B659-4519-B30E-85F49C2010AD}" dt="2026-05-13T13:32:00.221" v="898" actId="1076"/>
          <ac:spMkLst>
            <pc:docMk/>
            <pc:sldMk cId="1987752482" sldId="809"/>
            <ac:spMk id="348" creationId="{A97248DD-CD88-EA44-CB75-268F94320AB7}"/>
          </ac:spMkLst>
        </pc:spChg>
        <pc:spChg chg="mod">
          <ac:chgData name="Kathleen Brennan" userId="fdea15eb36a33ab7" providerId="LiveId" clId="{B191F795-B659-4519-B30E-85F49C2010AD}" dt="2026-05-13T13:38:07.815" v="997" actId="1076"/>
          <ac:spMkLst>
            <pc:docMk/>
            <pc:sldMk cId="1987752482" sldId="809"/>
            <ac:spMk id="350" creationId="{B5048577-A3AD-F2B2-A6F8-C1B251788700}"/>
          </ac:spMkLst>
        </pc:spChg>
        <pc:cxnChg chg="add mod">
          <ac:chgData name="Kathleen Brennan" userId="fdea15eb36a33ab7" providerId="LiveId" clId="{B191F795-B659-4519-B30E-85F49C2010AD}" dt="2026-05-13T13:39:43.962" v="1006" actId="1076"/>
          <ac:cxnSpMkLst>
            <pc:docMk/>
            <pc:sldMk cId="1987752482" sldId="809"/>
            <ac:cxnSpMk id="3" creationId="{CFDFC7C1-9D81-BD7B-2E0E-8976DC75CD59}"/>
          </ac:cxnSpMkLst>
        </pc:cxnChg>
        <pc:cxnChg chg="add mod">
          <ac:chgData name="Kathleen Brennan" userId="fdea15eb36a33ab7" providerId="LiveId" clId="{B191F795-B659-4519-B30E-85F49C2010AD}" dt="2026-05-13T13:43:38.296" v="1052" actId="14100"/>
          <ac:cxnSpMkLst>
            <pc:docMk/>
            <pc:sldMk cId="1987752482" sldId="809"/>
            <ac:cxnSpMk id="5" creationId="{4C928A0E-9D5D-3326-9139-AA5D26BD037D}"/>
          </ac:cxnSpMkLst>
        </pc:cxnChg>
        <pc:cxnChg chg="mod">
          <ac:chgData name="Kathleen Brennan" userId="fdea15eb36a33ab7" providerId="LiveId" clId="{B191F795-B659-4519-B30E-85F49C2010AD}" dt="2026-05-13T13:42:37.787" v="1046" actId="14100"/>
          <ac:cxnSpMkLst>
            <pc:docMk/>
            <pc:sldMk cId="1987752482" sldId="809"/>
            <ac:cxnSpMk id="344" creationId="{D7BD6989-944A-BD4D-9A79-34B08712D4FC}"/>
          </ac:cxnSpMkLst>
        </pc:cxnChg>
        <pc:cxnChg chg="del">
          <ac:chgData name="Kathleen Brennan" userId="fdea15eb36a33ab7" providerId="LiveId" clId="{B191F795-B659-4519-B30E-85F49C2010AD}" dt="2026-05-13T13:37:47.190" v="995" actId="478"/>
          <ac:cxnSpMkLst>
            <pc:docMk/>
            <pc:sldMk cId="1987752482" sldId="809"/>
            <ac:cxnSpMk id="345" creationId="{79D94D0D-EFAD-D4CB-F7E5-EC7D7065E37E}"/>
          </ac:cxnSpMkLst>
        </pc:cxnChg>
      </pc:sldChg>
      <pc:sldChg chg="modSp add del mod">
        <pc:chgData name="Kathleen Brennan" userId="fdea15eb36a33ab7" providerId="LiveId" clId="{B191F795-B659-4519-B30E-85F49C2010AD}" dt="2026-05-13T15:13:31.717" v="3770" actId="47"/>
        <pc:sldMkLst>
          <pc:docMk/>
          <pc:sldMk cId="2646233718" sldId="810"/>
        </pc:sldMkLst>
        <pc:spChg chg="mod">
          <ac:chgData name="Kathleen Brennan" userId="fdea15eb36a33ab7" providerId="LiveId" clId="{B191F795-B659-4519-B30E-85F49C2010AD}" dt="2026-05-13T13:59:27.702" v="1268" actId="20577"/>
          <ac:spMkLst>
            <pc:docMk/>
            <pc:sldMk cId="2646233718" sldId="810"/>
            <ac:spMk id="6" creationId="{15CF91FB-8D3D-8099-9646-B3228A803FA4}"/>
          </ac:spMkLst>
        </pc:spChg>
        <pc:spChg chg="mod">
          <ac:chgData name="Kathleen Brennan" userId="fdea15eb36a33ab7" providerId="LiveId" clId="{B191F795-B659-4519-B30E-85F49C2010AD}" dt="2026-05-13T13:59:06.318" v="1253" actId="1076"/>
          <ac:spMkLst>
            <pc:docMk/>
            <pc:sldMk cId="2646233718" sldId="810"/>
            <ac:spMk id="348" creationId="{85D82486-15C7-97EC-6E09-A24868B96754}"/>
          </ac:spMkLst>
        </pc:spChg>
      </pc:sldChg>
      <pc:sldChg chg="add del">
        <pc:chgData name="Kathleen Brennan" userId="fdea15eb36a33ab7" providerId="LiveId" clId="{B191F795-B659-4519-B30E-85F49C2010AD}" dt="2026-05-13T13:32:30.611" v="902"/>
        <pc:sldMkLst>
          <pc:docMk/>
          <pc:sldMk cId="2875851462" sldId="810"/>
        </pc:sldMkLst>
      </pc:sldChg>
      <pc:sldChg chg="addSp delSp modSp new mod modClrScheme modAnim chgLayout">
        <pc:chgData name="Kathleen Brennan" userId="fdea15eb36a33ab7" providerId="LiveId" clId="{B191F795-B659-4519-B30E-85F49C2010AD}" dt="2026-05-13T15:36:02.658" v="3881"/>
        <pc:sldMkLst>
          <pc:docMk/>
          <pc:sldMk cId="3817819401" sldId="811"/>
        </pc:sldMkLst>
        <pc:spChg chg="del">
          <ac:chgData name="Kathleen Brennan" userId="fdea15eb36a33ab7" providerId="LiveId" clId="{B191F795-B659-4519-B30E-85F49C2010AD}" dt="2026-05-13T14:00:42.654" v="1272" actId="700"/>
          <ac:spMkLst>
            <pc:docMk/>
            <pc:sldMk cId="3817819401" sldId="811"/>
            <ac:spMk id="2" creationId="{A46C4F3E-6745-053A-1DFD-B4C656C21624}"/>
          </ac:spMkLst>
        </pc:spChg>
        <pc:spChg chg="mod ord">
          <ac:chgData name="Kathleen Brennan" userId="fdea15eb36a33ab7" providerId="LiveId" clId="{B191F795-B659-4519-B30E-85F49C2010AD}" dt="2026-05-13T14:00:42.654" v="1272" actId="700"/>
          <ac:spMkLst>
            <pc:docMk/>
            <pc:sldMk cId="3817819401" sldId="811"/>
            <ac:spMk id="3" creationId="{9943FC5E-B355-6BE4-D97E-A8DA9A720A56}"/>
          </ac:spMkLst>
        </pc:spChg>
        <pc:spChg chg="add mod">
          <ac:chgData name="Kathleen Brennan" userId="fdea15eb36a33ab7" providerId="LiveId" clId="{B191F795-B659-4519-B30E-85F49C2010AD}" dt="2026-05-13T14:01:03.055" v="1275" actId="1076"/>
          <ac:spMkLst>
            <pc:docMk/>
            <pc:sldMk cId="3817819401" sldId="811"/>
            <ac:spMk id="5" creationId="{25E2E8E2-22F4-8A72-3741-5722D85B545F}"/>
          </ac:spMkLst>
        </pc:spChg>
        <pc:spChg chg="add mod">
          <ac:chgData name="Kathleen Brennan" userId="fdea15eb36a33ab7" providerId="LiveId" clId="{B191F795-B659-4519-B30E-85F49C2010AD}" dt="2026-05-13T15:14:03.094" v="3773" actId="6549"/>
          <ac:spMkLst>
            <pc:docMk/>
            <pc:sldMk cId="3817819401" sldId="811"/>
            <ac:spMk id="7" creationId="{C2B43B47-4371-A7B7-05C4-F89D9A0D0D1F}"/>
          </ac:spMkLst>
        </pc:spChg>
      </pc:sldChg>
      <pc:sldChg chg="addSp delSp modSp add del mod">
        <pc:chgData name="Kathleen Brennan" userId="fdea15eb36a33ab7" providerId="LiveId" clId="{B191F795-B659-4519-B30E-85F49C2010AD}" dt="2026-05-13T15:17:51.002" v="3786" actId="47"/>
        <pc:sldMkLst>
          <pc:docMk/>
          <pc:sldMk cId="3962727739" sldId="812"/>
        </pc:sldMkLst>
        <pc:spChg chg="mod">
          <ac:chgData name="Kathleen Brennan" userId="fdea15eb36a33ab7" providerId="LiveId" clId="{B191F795-B659-4519-B30E-85F49C2010AD}" dt="2026-05-13T14:55:46.229" v="3392" actId="1076"/>
          <ac:spMkLst>
            <pc:docMk/>
            <pc:sldMk cId="3962727739" sldId="812"/>
            <ac:spMk id="3" creationId="{75233330-E704-6ED9-9598-D1D6F57C5948}"/>
          </ac:spMkLst>
        </pc:spChg>
        <pc:spChg chg="add mod">
          <ac:chgData name="Kathleen Brennan" userId="fdea15eb36a33ab7" providerId="LiveId" clId="{B191F795-B659-4519-B30E-85F49C2010AD}" dt="2026-05-13T15:00:32.586" v="3573" actId="207"/>
          <ac:spMkLst>
            <pc:docMk/>
            <pc:sldMk cId="3962727739" sldId="812"/>
            <ac:spMk id="5" creationId="{A06F8C34-0D3F-26BF-0903-05D20545D0F2}"/>
          </ac:spMkLst>
        </pc:spChg>
        <pc:picChg chg="del">
          <ac:chgData name="Kathleen Brennan" userId="fdea15eb36a33ab7" providerId="LiveId" clId="{B191F795-B659-4519-B30E-85F49C2010AD}" dt="2026-05-13T14:55:48.408" v="3393" actId="478"/>
          <ac:picMkLst>
            <pc:docMk/>
            <pc:sldMk cId="3962727739" sldId="812"/>
            <ac:picMk id="4" creationId="{3F134E04-0993-9BB0-C172-90F346D59193}"/>
          </ac:picMkLst>
        </pc:picChg>
      </pc:sldChg>
      <pc:sldMasterChg chg="delSldLayout">
        <pc:chgData name="Kathleen Brennan" userId="fdea15eb36a33ab7" providerId="LiveId" clId="{B191F795-B659-4519-B30E-85F49C2010AD}" dt="2026-05-13T15:18:05.638" v="3806" actId="47"/>
        <pc:sldMasterMkLst>
          <pc:docMk/>
          <pc:sldMasterMk cId="1490564425" sldId="2147483684"/>
        </pc:sldMasterMkLst>
        <pc:sldLayoutChg chg="del">
          <pc:chgData name="Kathleen Brennan" userId="fdea15eb36a33ab7" providerId="LiveId" clId="{B191F795-B659-4519-B30E-85F49C2010AD}" dt="2026-05-13T15:18:05.638" v="3806" actId="47"/>
          <pc:sldLayoutMkLst>
            <pc:docMk/>
            <pc:sldMasterMk cId="1490564425" sldId="2147483684"/>
            <pc:sldLayoutMk cId="1028876034" sldId="214748371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69C7AE-8996-0046-AA5C-7794C4A469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93D7849-3040-054B-AA6B-4869B4CF38B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3ED1ED-05C6-9642-A613-B52D9CF231EE}" type="datetimeFigureOut">
              <a:rPr lang="en-US" smtClean="0"/>
              <a:t>5/14/2026</a:t>
            </a:fld>
            <a:endParaRPr lang="en-US"/>
          </a:p>
        </p:txBody>
      </p:sp>
      <p:sp>
        <p:nvSpPr>
          <p:cNvPr id="4" name="Footer Placeholder 3">
            <a:extLst>
              <a:ext uri="{FF2B5EF4-FFF2-40B4-BE49-F238E27FC236}">
                <a16:creationId xmlns:a16="http://schemas.microsoft.com/office/drawing/2014/main" id="{8ED7E81D-860E-D943-8C3B-1AAD2A4756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0F9BB-B3F0-1944-85CF-3ED0A123198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6EB40F-773B-FC4B-8DAB-7A099FDE6767}" type="slidenum">
              <a:rPr lang="en-US" smtClean="0"/>
              <a:t>‹#›</a:t>
            </a:fld>
            <a:endParaRPr lang="en-US"/>
          </a:p>
        </p:txBody>
      </p:sp>
    </p:spTree>
    <p:extLst>
      <p:ext uri="{BB962C8B-B14F-4D97-AF65-F5344CB8AC3E}">
        <p14:creationId xmlns:p14="http://schemas.microsoft.com/office/powerpoint/2010/main" val="3982603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55DA19-45A3-9C4D-A0BD-48E5752966F4}" type="datetimeFigureOut">
              <a:rPr lang="en-US" smtClean="0"/>
              <a:t>5/14/2026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09D57-1EB1-314F-BB6D-C17464656B8A}" type="slidenum">
              <a:rPr lang="en-US" smtClean="0"/>
              <a:t>‹#›</a:t>
            </a:fld>
            <a:endParaRPr lang="en-US"/>
          </a:p>
        </p:txBody>
      </p:sp>
    </p:spTree>
    <p:extLst>
      <p:ext uri="{BB962C8B-B14F-4D97-AF65-F5344CB8AC3E}">
        <p14:creationId xmlns:p14="http://schemas.microsoft.com/office/powerpoint/2010/main" val="4045663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Shape 32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28" name="Shape 3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a:extLst>
            <a:ext uri="{FF2B5EF4-FFF2-40B4-BE49-F238E27FC236}">
              <a16:creationId xmlns:a16="http://schemas.microsoft.com/office/drawing/2014/main" id="{B516F39F-DEB1-99FC-86AC-85F8F721E375}"/>
            </a:ext>
          </a:extLst>
        </p:cNvPr>
        <p:cNvGrpSpPr/>
        <p:nvPr/>
      </p:nvGrpSpPr>
      <p:grpSpPr>
        <a:xfrm>
          <a:off x="0" y="0"/>
          <a:ext cx="0" cy="0"/>
          <a:chOff x="0" y="0"/>
          <a:chExt cx="0" cy="0"/>
        </a:xfrm>
      </p:grpSpPr>
      <p:sp>
        <p:nvSpPr>
          <p:cNvPr id="327" name="Shape 327">
            <a:extLst>
              <a:ext uri="{FF2B5EF4-FFF2-40B4-BE49-F238E27FC236}">
                <a16:creationId xmlns:a16="http://schemas.microsoft.com/office/drawing/2014/main" id="{90ACCB4D-733A-59A6-0AC7-FE207035966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28" name="Shape 328">
            <a:extLst>
              <a:ext uri="{FF2B5EF4-FFF2-40B4-BE49-F238E27FC236}">
                <a16:creationId xmlns:a16="http://schemas.microsoft.com/office/drawing/2014/main" id="{BEB7A630-7A61-4E68-1429-2A6A35135FA5}"/>
              </a:ext>
            </a:extLst>
          </p:cNvPr>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5165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a:extLst>
            <a:ext uri="{FF2B5EF4-FFF2-40B4-BE49-F238E27FC236}">
              <a16:creationId xmlns:a16="http://schemas.microsoft.com/office/drawing/2014/main" id="{E3394B36-0142-EC4C-CA39-34B154FCBE8A}"/>
            </a:ext>
          </a:extLst>
        </p:cNvPr>
        <p:cNvGrpSpPr/>
        <p:nvPr/>
      </p:nvGrpSpPr>
      <p:grpSpPr>
        <a:xfrm>
          <a:off x="0" y="0"/>
          <a:ext cx="0" cy="0"/>
          <a:chOff x="0" y="0"/>
          <a:chExt cx="0" cy="0"/>
        </a:xfrm>
      </p:grpSpPr>
      <p:sp>
        <p:nvSpPr>
          <p:cNvPr id="327" name="Shape 327">
            <a:extLst>
              <a:ext uri="{FF2B5EF4-FFF2-40B4-BE49-F238E27FC236}">
                <a16:creationId xmlns:a16="http://schemas.microsoft.com/office/drawing/2014/main" id="{1A04B73D-CCCD-4F22-28B8-65080AB4524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28" name="Shape 328">
            <a:extLst>
              <a:ext uri="{FF2B5EF4-FFF2-40B4-BE49-F238E27FC236}">
                <a16:creationId xmlns:a16="http://schemas.microsoft.com/office/drawing/2014/main" id="{02E936D2-3A14-4E00-BE2D-C1470E83D2BB}"/>
              </a:ext>
            </a:extLst>
          </p:cNvPr>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83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a:extLst>
            <a:ext uri="{FF2B5EF4-FFF2-40B4-BE49-F238E27FC236}">
              <a16:creationId xmlns:a16="http://schemas.microsoft.com/office/drawing/2014/main" id="{63234AA2-C668-8237-8F51-A582EFD996B0}"/>
            </a:ext>
          </a:extLst>
        </p:cNvPr>
        <p:cNvGrpSpPr/>
        <p:nvPr/>
      </p:nvGrpSpPr>
      <p:grpSpPr>
        <a:xfrm>
          <a:off x="0" y="0"/>
          <a:ext cx="0" cy="0"/>
          <a:chOff x="0" y="0"/>
          <a:chExt cx="0" cy="0"/>
        </a:xfrm>
      </p:grpSpPr>
      <p:sp>
        <p:nvSpPr>
          <p:cNvPr id="185" name="Shape 185">
            <a:extLst>
              <a:ext uri="{FF2B5EF4-FFF2-40B4-BE49-F238E27FC236}">
                <a16:creationId xmlns:a16="http://schemas.microsoft.com/office/drawing/2014/main" id="{A4F80354-E50D-6DF7-B823-C0B3711F99D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6" name="Shape 186">
            <a:extLst>
              <a:ext uri="{FF2B5EF4-FFF2-40B4-BE49-F238E27FC236}">
                <a16:creationId xmlns:a16="http://schemas.microsoft.com/office/drawing/2014/main" id="{0B3B08D4-50D1-24A0-2015-8C0235E2C55C}"/>
              </a:ext>
            </a:extLst>
          </p:cNvPr>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734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13" name="Google Shape;313;p13: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AECEC67-45A8-8A4A-9C85-5CEA41F7BAB5}"/>
              </a:ext>
            </a:extLst>
          </p:cNvPr>
          <p:cNvSpPr>
            <a:spLocks noGrp="1"/>
          </p:cNvSpPr>
          <p:nvPr>
            <p:ph type="sldNum" sz="quarter" idx="4"/>
          </p:nvPr>
        </p:nvSpPr>
        <p:spPr>
          <a:xfrm>
            <a:off x="8604226" y="6374965"/>
            <a:ext cx="3263348"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FAEE96CF-4053-2149-B5F9-FD566E7161CA}" type="slidenum">
              <a:rPr lang="en-US" smtClean="0"/>
              <a:pPr/>
              <a:t>‹#›</a:t>
            </a:fld>
            <a:endParaRPr lang="en-US"/>
          </a:p>
        </p:txBody>
      </p:sp>
    </p:spTree>
    <p:extLst>
      <p:ext uri="{BB962C8B-B14F-4D97-AF65-F5344CB8AC3E}">
        <p14:creationId xmlns:p14="http://schemas.microsoft.com/office/powerpoint/2010/main" val="1143866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F460A-1594-573A-6C2D-93036DB45E13}"/>
              </a:ext>
            </a:extLst>
          </p:cNvPr>
          <p:cNvSpPr>
            <a:spLocks noGrp="1"/>
          </p:cNvSpPr>
          <p:nvPr>
            <p:ph type="title"/>
          </p:nvPr>
        </p:nvSpPr>
        <p:spPr>
          <a:xfrm>
            <a:off x="689113" y="543339"/>
            <a:ext cx="10664687" cy="82724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2D1DDA1-EEE8-6151-AF63-C6DD44C6B20B}"/>
              </a:ext>
            </a:extLst>
          </p:cNvPr>
          <p:cNvSpPr>
            <a:spLocks noGrp="1"/>
          </p:cNvSpPr>
          <p:nvPr>
            <p:ph sz="half" idx="1"/>
          </p:nvPr>
        </p:nvSpPr>
        <p:spPr>
          <a:xfrm>
            <a:off x="838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0A3DC7-9CE9-5714-D4C2-AD13EB819644}"/>
              </a:ext>
            </a:extLst>
          </p:cNvPr>
          <p:cNvSpPr>
            <a:spLocks noGrp="1"/>
          </p:cNvSpPr>
          <p:nvPr>
            <p:ph sz="half" idx="2"/>
          </p:nvPr>
        </p:nvSpPr>
        <p:spPr>
          <a:xfrm>
            <a:off x="6172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20FB01A-698C-118C-A7BB-AA904F53B75A}"/>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279986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F460A-1594-573A-6C2D-93036DB45E13}"/>
              </a:ext>
            </a:extLst>
          </p:cNvPr>
          <p:cNvSpPr>
            <a:spLocks noGrp="1"/>
          </p:cNvSpPr>
          <p:nvPr>
            <p:ph type="title"/>
          </p:nvPr>
        </p:nvSpPr>
        <p:spPr>
          <a:xfrm>
            <a:off x="689113" y="543339"/>
            <a:ext cx="10664687" cy="82724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2D1DDA1-EEE8-6151-AF63-C6DD44C6B20B}"/>
              </a:ext>
            </a:extLst>
          </p:cNvPr>
          <p:cNvSpPr>
            <a:spLocks noGrp="1"/>
          </p:cNvSpPr>
          <p:nvPr>
            <p:ph sz="half" idx="1"/>
          </p:nvPr>
        </p:nvSpPr>
        <p:spPr>
          <a:xfrm>
            <a:off x="838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0A3DC7-9CE9-5714-D4C2-AD13EB819644}"/>
              </a:ext>
            </a:extLst>
          </p:cNvPr>
          <p:cNvSpPr>
            <a:spLocks noGrp="1"/>
          </p:cNvSpPr>
          <p:nvPr>
            <p:ph sz="half" idx="2"/>
          </p:nvPr>
        </p:nvSpPr>
        <p:spPr>
          <a:xfrm>
            <a:off x="6172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20FB01A-698C-118C-A7BB-AA904F53B75A}"/>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1002891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55238-D472-B506-C6C3-A31529133F72}"/>
              </a:ext>
            </a:extLst>
          </p:cNvPr>
          <p:cNvSpPr>
            <a:spLocks noGrp="1"/>
          </p:cNvSpPr>
          <p:nvPr>
            <p:ph type="title"/>
          </p:nvPr>
        </p:nvSpPr>
        <p:spPr>
          <a:xfrm>
            <a:off x="812800" y="5066783"/>
            <a:ext cx="10515600" cy="1325563"/>
          </a:xfrm>
          <a:prstGeom prst="rect">
            <a:avLst/>
          </a:prstGeom>
        </p:spPr>
        <p:txBody>
          <a:bodyPr/>
          <a:lstStyle>
            <a:lvl1pPr>
              <a:defRPr sz="3400" b="0" i="0" spc="-100" baseline="0">
                <a:solidFill>
                  <a:schemeClr val="tx1"/>
                </a:solidFill>
                <a:latin typeface="+mj-lt"/>
                <a:ea typeface="Calibri Light" panose="020F0302020204030204" pitchFamily="34" charset="0"/>
                <a:cs typeface="Calibri Light" panose="020F0302020204030204" pitchFamily="34" charset="0"/>
              </a:defRPr>
            </a:lvl1pPr>
          </a:lstStyle>
          <a:p>
            <a:r>
              <a:rPr lang="en-US"/>
              <a:t>Click to edit Master title style</a:t>
            </a:r>
          </a:p>
        </p:txBody>
      </p:sp>
      <p:sp>
        <p:nvSpPr>
          <p:cNvPr id="10" name="Text Placeholder 9">
            <a:extLst>
              <a:ext uri="{FF2B5EF4-FFF2-40B4-BE49-F238E27FC236}">
                <a16:creationId xmlns:a16="http://schemas.microsoft.com/office/drawing/2014/main" id="{55B7508F-85EB-1F5B-D91C-D2D4F929AA98}"/>
              </a:ext>
            </a:extLst>
          </p:cNvPr>
          <p:cNvSpPr>
            <a:spLocks noGrp="1"/>
          </p:cNvSpPr>
          <p:nvPr>
            <p:ph type="body" sz="quarter" idx="10" hasCustomPrompt="1"/>
          </p:nvPr>
        </p:nvSpPr>
        <p:spPr>
          <a:xfrm>
            <a:off x="812800" y="4146550"/>
            <a:ext cx="10515600" cy="914400"/>
          </a:xfrm>
          <a:prstGeom prst="rect">
            <a:avLst/>
          </a:prstGeom>
        </p:spPr>
        <p:txBody>
          <a:bodyPr/>
          <a:lstStyle>
            <a:lvl1pPr marL="0" indent="0">
              <a:buFontTx/>
              <a:buNone/>
              <a:defRPr sz="5400" spc="-150">
                <a:solidFill>
                  <a:schemeClr val="tx1"/>
                </a:solidFill>
              </a:defRPr>
            </a:lvl1pPr>
            <a:lvl3pPr marL="914400" indent="0">
              <a:buNone/>
              <a:defRPr/>
            </a:lvl3pPr>
          </a:lstStyle>
          <a:p>
            <a:pPr lvl="0"/>
            <a:r>
              <a:rPr lang="en-US"/>
              <a:t>Click to edit Master title style</a:t>
            </a:r>
          </a:p>
        </p:txBody>
      </p:sp>
    </p:spTree>
    <p:extLst>
      <p:ext uri="{BB962C8B-B14F-4D97-AF65-F5344CB8AC3E}">
        <p14:creationId xmlns:p14="http://schemas.microsoft.com/office/powerpoint/2010/main" val="1152808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5BB59CC-0612-0540-81B3-48F07AD85D32}" type="slidenum">
              <a:rPr lang="en-US" smtClean="0"/>
              <a:t>‹#›</a:t>
            </a:fld>
            <a:endParaRPr lang="en-US"/>
          </a:p>
        </p:txBody>
      </p:sp>
    </p:spTree>
    <p:extLst>
      <p:ext uri="{BB962C8B-B14F-4D97-AF65-F5344CB8AC3E}">
        <p14:creationId xmlns:p14="http://schemas.microsoft.com/office/powerpoint/2010/main" val="4079223392"/>
      </p:ext>
    </p:extLst>
  </p:cSld>
  <p:clrMapOvr>
    <a:masterClrMapping/>
  </p:clrMapOvr>
  <p:transition spd="slow" advTm="5000">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8234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6AA85F9E-F7DD-424A-A243-848E478BD914}"/>
              </a:ext>
            </a:extLst>
          </p:cNvPr>
          <p:cNvSpPr>
            <a:spLocks noGrp="1"/>
          </p:cNvSpPr>
          <p:nvPr>
            <p:ph type="sldNum" sz="quarter" idx="4"/>
          </p:nvPr>
        </p:nvSpPr>
        <p:spPr>
          <a:xfrm>
            <a:off x="8604226" y="6374965"/>
            <a:ext cx="3263348"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FAEE96CF-4053-2149-B5F9-FD566E7161CA}" type="slidenum">
              <a:rPr lang="en-US" smtClean="0"/>
              <a:pPr/>
              <a:t>‹#›</a:t>
            </a:fld>
            <a:endParaRPr lang="en-US"/>
          </a:p>
        </p:txBody>
      </p:sp>
    </p:spTree>
    <p:extLst>
      <p:ext uri="{BB962C8B-B14F-4D97-AF65-F5344CB8AC3E}">
        <p14:creationId xmlns:p14="http://schemas.microsoft.com/office/powerpoint/2010/main" val="418874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A97E-7376-4DE9-EF59-F60409DF4ACE}"/>
              </a:ext>
            </a:extLst>
          </p:cNvPr>
          <p:cNvSpPr>
            <a:spLocks noGrp="1"/>
          </p:cNvSpPr>
          <p:nvPr>
            <p:ph type="title"/>
          </p:nvPr>
        </p:nvSpPr>
        <p:spPr>
          <a:xfrm>
            <a:off x="686076" y="529881"/>
            <a:ext cx="9213298" cy="841719"/>
          </a:xfrm>
          <a:prstGeom prst="rect">
            <a:avLst/>
          </a:prstGeom>
        </p:spPr>
        <p:txBody>
          <a:bodyPr anchor="t"/>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46DDE901-EF18-EB4D-C55F-6B6691CE5D29}"/>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4" name="Text Placeholder 3">
            <a:extLst>
              <a:ext uri="{FF2B5EF4-FFF2-40B4-BE49-F238E27FC236}">
                <a16:creationId xmlns:a16="http://schemas.microsoft.com/office/drawing/2014/main" id="{B5FD8604-1A03-0540-DE81-25443C24220D}"/>
              </a:ext>
            </a:extLst>
          </p:cNvPr>
          <p:cNvSpPr>
            <a:spLocks noGrp="1"/>
          </p:cNvSpPr>
          <p:nvPr>
            <p:ph type="body" sz="half" idx="2"/>
          </p:nvPr>
        </p:nvSpPr>
        <p:spPr>
          <a:xfrm>
            <a:off x="750888" y="1552713"/>
            <a:ext cx="10691812" cy="4752837"/>
          </a:xfrm>
          <a:prstGeom prst="rect">
            <a:avLst/>
          </a:prstGeom>
        </p:spPr>
        <p:txBody>
          <a:bodyPr numCol="4"/>
          <a:lstStyle>
            <a:lvl1pPr marL="0" indent="0" algn="l">
              <a:spcBef>
                <a:spcPts val="400"/>
              </a:spcBef>
              <a:buNone/>
              <a:defRPr sz="2600" baseline="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83775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A97E-7376-4DE9-EF59-F60409DF4ACE}"/>
              </a:ext>
            </a:extLst>
          </p:cNvPr>
          <p:cNvSpPr>
            <a:spLocks noGrp="1"/>
          </p:cNvSpPr>
          <p:nvPr>
            <p:ph type="title"/>
          </p:nvPr>
        </p:nvSpPr>
        <p:spPr>
          <a:xfrm>
            <a:off x="686076" y="529881"/>
            <a:ext cx="9213298" cy="841719"/>
          </a:xfrm>
          <a:prstGeom prst="rect">
            <a:avLst/>
          </a:prstGeom>
        </p:spPr>
        <p:txBody>
          <a:bodyPr anchor="t"/>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46DDE901-EF18-EB4D-C55F-6B6691CE5D29}"/>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4" name="Text Placeholder 3">
            <a:extLst>
              <a:ext uri="{FF2B5EF4-FFF2-40B4-BE49-F238E27FC236}">
                <a16:creationId xmlns:a16="http://schemas.microsoft.com/office/drawing/2014/main" id="{B5FD8604-1A03-0540-DE81-25443C24220D}"/>
              </a:ext>
            </a:extLst>
          </p:cNvPr>
          <p:cNvSpPr>
            <a:spLocks noGrp="1"/>
          </p:cNvSpPr>
          <p:nvPr>
            <p:ph type="body" sz="half" idx="2"/>
          </p:nvPr>
        </p:nvSpPr>
        <p:spPr>
          <a:xfrm>
            <a:off x="750888" y="1552713"/>
            <a:ext cx="10691812" cy="4752837"/>
          </a:xfrm>
          <a:prstGeom prst="rect">
            <a:avLst/>
          </a:prstGeom>
        </p:spPr>
        <p:txBody>
          <a:bodyPr numCol="4"/>
          <a:lstStyle>
            <a:lvl1pPr marL="0" indent="0" algn="l">
              <a:spcBef>
                <a:spcPts val="400"/>
              </a:spcBef>
              <a:buNone/>
              <a:defRPr sz="2800" baseline="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7833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E58E-2333-6544-C5BD-2C85453077EB}"/>
              </a:ext>
            </a:extLst>
          </p:cNvPr>
          <p:cNvSpPr>
            <a:spLocks noGrp="1"/>
          </p:cNvSpPr>
          <p:nvPr>
            <p:ph type="title"/>
          </p:nvPr>
        </p:nvSpPr>
        <p:spPr>
          <a:xfrm>
            <a:off x="689113" y="470452"/>
            <a:ext cx="10664687" cy="900134"/>
          </a:xfrm>
          <a:prstGeom prst="rect">
            <a:avLst/>
          </a:prstGeom>
        </p:spPr>
        <p:txBody>
          <a:bodyPr/>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1D77BB54-B965-79EA-6C53-F8E4DC183BED}"/>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5" name="Content Placeholder 2">
            <a:extLst>
              <a:ext uri="{FF2B5EF4-FFF2-40B4-BE49-F238E27FC236}">
                <a16:creationId xmlns:a16="http://schemas.microsoft.com/office/drawing/2014/main" id="{0A766BAD-79DD-9BDE-760A-6AEAAE212B59}"/>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7E2297DC-432C-8227-DE5E-7744B607039C}"/>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183438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E58E-2333-6544-C5BD-2C85453077EB}"/>
              </a:ext>
            </a:extLst>
          </p:cNvPr>
          <p:cNvSpPr>
            <a:spLocks noGrp="1"/>
          </p:cNvSpPr>
          <p:nvPr>
            <p:ph type="title"/>
          </p:nvPr>
        </p:nvSpPr>
        <p:spPr>
          <a:xfrm>
            <a:off x="689113" y="470452"/>
            <a:ext cx="10664687" cy="900134"/>
          </a:xfrm>
          <a:prstGeom prst="rect">
            <a:avLst/>
          </a:prstGeom>
        </p:spPr>
        <p:txBody>
          <a:bodyPr/>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1D77BB54-B965-79EA-6C53-F8E4DC183BED}"/>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5" name="Content Placeholder 2">
            <a:extLst>
              <a:ext uri="{FF2B5EF4-FFF2-40B4-BE49-F238E27FC236}">
                <a16:creationId xmlns:a16="http://schemas.microsoft.com/office/drawing/2014/main" id="{0A766BAD-79DD-9BDE-760A-6AEAAE212B59}"/>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7E2297DC-432C-8227-DE5E-7744B607039C}"/>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3525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13DB2-4AD0-5F7B-FC1D-1AF24980A025}"/>
              </a:ext>
            </a:extLst>
          </p:cNvPr>
          <p:cNvSpPr>
            <a:spLocks noGrp="1"/>
          </p:cNvSpPr>
          <p:nvPr>
            <p:ph type="title"/>
          </p:nvPr>
        </p:nvSpPr>
        <p:spPr>
          <a:xfrm>
            <a:off x="713894" y="510897"/>
            <a:ext cx="10515600" cy="986597"/>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7A14BE4-D728-0426-4416-4934FD59D3FD}"/>
              </a:ext>
            </a:extLst>
          </p:cNvPr>
          <p:cNvSpPr>
            <a:spLocks noGrp="1"/>
          </p:cNvSpPr>
          <p:nvPr>
            <p:ph type="body" idx="1" hasCustomPrompt="1"/>
          </p:nvPr>
        </p:nvSpPr>
        <p:spPr>
          <a:xfrm>
            <a:off x="839788" y="1681163"/>
            <a:ext cx="5157787" cy="823912"/>
          </a:xfrm>
          <a:prstGeom prst="rect">
            <a:avLst/>
          </a:prstGeom>
          <a:solidFill>
            <a:schemeClr val="accent6"/>
          </a:solidFill>
          <a:ln w="12700">
            <a:solidFill>
              <a:schemeClr val="accent6"/>
            </a:solidFill>
          </a:ln>
        </p:spPr>
        <p:txBody>
          <a:bodyPr anchor="ctr"/>
          <a:lstStyle>
            <a:lvl1pPr marL="0" indent="0">
              <a:buNone/>
              <a:defRPr sz="2400" b="1" i="0" baseline="0">
                <a:solidFill>
                  <a:schemeClr val="bg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89443F-A02B-85D9-286B-FA2BE883BB8A}"/>
              </a:ext>
            </a:extLst>
          </p:cNvPr>
          <p:cNvSpPr>
            <a:spLocks noGrp="1"/>
          </p:cNvSpPr>
          <p:nvPr>
            <p:ph sz="half" idx="2"/>
          </p:nvPr>
        </p:nvSpPr>
        <p:spPr>
          <a:xfrm>
            <a:off x="839788" y="2505075"/>
            <a:ext cx="5157787" cy="3684588"/>
          </a:xfrm>
          <a:prstGeom prst="rect">
            <a:avLst/>
          </a:prstGeom>
          <a:solidFill>
            <a:schemeClr val="bg1">
              <a:alpha val="20004"/>
            </a:schemeClr>
          </a:solidFill>
          <a:ln w="12700">
            <a:solidFill>
              <a:schemeClr val="accent6"/>
            </a:solidFill>
          </a:ln>
        </p:spPr>
        <p:txBody>
          <a:bodyPr anchor="ctr"/>
          <a:lstStyle>
            <a:lvl1pPr marL="182880" indent="0">
              <a:buFontTx/>
              <a:buNone/>
              <a:defRPr sz="1800"/>
            </a:lvl1pPr>
            <a:lvl2pPr marL="182880" indent="0">
              <a:buFontTx/>
              <a:buNone/>
              <a:defRPr sz="1800"/>
            </a:lvl2pPr>
            <a:lvl3pPr marL="182880" indent="0">
              <a:buFontTx/>
              <a:buNone/>
              <a:defRPr sz="1800"/>
            </a:lvl3pPr>
            <a:lvl4pPr marL="182880" indent="0">
              <a:buFontTx/>
              <a:buNone/>
              <a:defRPr sz="1800"/>
            </a:lvl4pPr>
            <a:lvl5pPr marL="182880" indent="0">
              <a:buFontTx/>
              <a:buNone/>
              <a:defRPr sz="1800"/>
            </a:lvl5pPr>
          </a:lstStyle>
          <a:p>
            <a:pPr lvl="0"/>
            <a:r>
              <a:rPr lang="en-US"/>
              <a:t>Click to edit Master text styles</a:t>
            </a:r>
          </a:p>
        </p:txBody>
      </p:sp>
      <p:sp>
        <p:nvSpPr>
          <p:cNvPr id="5" name="Text Placeholder 4">
            <a:extLst>
              <a:ext uri="{FF2B5EF4-FFF2-40B4-BE49-F238E27FC236}">
                <a16:creationId xmlns:a16="http://schemas.microsoft.com/office/drawing/2014/main" id="{362CFE18-72C0-A86F-FCAA-0255E42A6DEC}"/>
              </a:ext>
            </a:extLst>
          </p:cNvPr>
          <p:cNvSpPr>
            <a:spLocks noGrp="1"/>
          </p:cNvSpPr>
          <p:nvPr>
            <p:ph type="body" sz="quarter" idx="3" hasCustomPrompt="1"/>
          </p:nvPr>
        </p:nvSpPr>
        <p:spPr>
          <a:xfrm>
            <a:off x="6172200" y="1681163"/>
            <a:ext cx="5183188" cy="823912"/>
          </a:xfrm>
          <a:prstGeom prst="rect">
            <a:avLst/>
          </a:prstGeom>
          <a:solidFill>
            <a:schemeClr val="accent6"/>
          </a:solidFill>
          <a:ln w="12700">
            <a:solidFill>
              <a:schemeClr val="accent6"/>
            </a:solidFill>
          </a:ln>
        </p:spPr>
        <p:txBody>
          <a:bodyPr anchor="ctr"/>
          <a:lstStyle>
            <a:lvl1pPr marL="0" indent="0">
              <a:buNone/>
              <a:defRPr sz="2400" b="1" i="0" baseline="0">
                <a:solidFill>
                  <a:schemeClr val="bg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B85C0A-E3F4-C527-3169-013E164323EA}"/>
              </a:ext>
            </a:extLst>
          </p:cNvPr>
          <p:cNvSpPr>
            <a:spLocks noGrp="1"/>
          </p:cNvSpPr>
          <p:nvPr>
            <p:ph sz="quarter" idx="4"/>
          </p:nvPr>
        </p:nvSpPr>
        <p:spPr>
          <a:xfrm>
            <a:off x="6172200" y="2505075"/>
            <a:ext cx="5183188" cy="3684588"/>
          </a:xfrm>
          <a:prstGeom prst="rect">
            <a:avLst/>
          </a:prstGeom>
          <a:solidFill>
            <a:schemeClr val="bg1">
              <a:alpha val="20004"/>
            </a:schemeClr>
          </a:solidFill>
          <a:ln w="12700">
            <a:solidFill>
              <a:schemeClr val="accent6"/>
            </a:solidFill>
          </a:ln>
        </p:spPr>
        <p:txBody>
          <a:bodyPr anchor="ctr"/>
          <a:lstStyle>
            <a:lvl1pPr marL="182880" indent="0">
              <a:buFontTx/>
              <a:buNone/>
              <a:defRPr sz="1800"/>
            </a:lvl1pPr>
            <a:lvl2pPr marL="182880" indent="0">
              <a:buFontTx/>
              <a:buNone/>
              <a:defRPr sz="1800"/>
            </a:lvl2pPr>
            <a:lvl3pPr marL="182880" indent="0">
              <a:buFontTx/>
              <a:buNone/>
              <a:defRPr sz="1800"/>
            </a:lvl3pPr>
            <a:lvl4pPr marL="182880" indent="0">
              <a:buFontTx/>
              <a:buNone/>
              <a:defRPr sz="1800"/>
            </a:lvl4pPr>
            <a:lvl5pPr marL="182880" indent="0">
              <a:buFontTx/>
              <a:buNone/>
              <a:defRPr sz="1800"/>
            </a:lvl5pPr>
          </a:lstStyle>
          <a:p>
            <a:pPr lvl="0"/>
            <a:r>
              <a:rPr lang="en-US"/>
              <a:t>Click to edit Master text styles</a:t>
            </a:r>
          </a:p>
        </p:txBody>
      </p:sp>
      <p:sp>
        <p:nvSpPr>
          <p:cNvPr id="9" name="Slide Number Placeholder 8">
            <a:extLst>
              <a:ext uri="{FF2B5EF4-FFF2-40B4-BE49-F238E27FC236}">
                <a16:creationId xmlns:a16="http://schemas.microsoft.com/office/drawing/2014/main" id="{4A1EE331-0DC5-4C93-19BA-70C475B9AC3C}"/>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3946261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410D3-16A4-38B5-6E13-2E2FD3F9C241}"/>
              </a:ext>
            </a:extLst>
          </p:cNvPr>
          <p:cNvSpPr>
            <a:spLocks noGrp="1"/>
          </p:cNvSpPr>
          <p:nvPr>
            <p:ph type="ctrTitle"/>
          </p:nvPr>
        </p:nvSpPr>
        <p:spPr>
          <a:xfrm>
            <a:off x="699053" y="274224"/>
            <a:ext cx="9144000" cy="679932"/>
          </a:xfrm>
          <a:prstGeom prst="rect">
            <a:avLst/>
          </a:prstGeom>
        </p:spPr>
        <p:txBody>
          <a:bodyPr anchor="t"/>
          <a:lstStyle>
            <a:lvl1pPr algn="l">
              <a:defRPr sz="4000" spc="-250" baseline="0"/>
            </a:lvl1pPr>
          </a:lstStyle>
          <a:p>
            <a:r>
              <a:rPr lang="en-US"/>
              <a:t>Click to edit Master title style</a:t>
            </a:r>
          </a:p>
        </p:txBody>
      </p:sp>
      <p:sp>
        <p:nvSpPr>
          <p:cNvPr id="3" name="Subtitle 2">
            <a:extLst>
              <a:ext uri="{FF2B5EF4-FFF2-40B4-BE49-F238E27FC236}">
                <a16:creationId xmlns:a16="http://schemas.microsoft.com/office/drawing/2014/main" id="{F0FAF815-7FD2-A1A9-3CA7-21C807E8D1C4}"/>
              </a:ext>
            </a:extLst>
          </p:cNvPr>
          <p:cNvSpPr>
            <a:spLocks noGrp="1"/>
          </p:cNvSpPr>
          <p:nvPr>
            <p:ph type="subTitle" idx="1" hasCustomPrompt="1"/>
          </p:nvPr>
        </p:nvSpPr>
        <p:spPr>
          <a:xfrm>
            <a:off x="732183" y="861391"/>
            <a:ext cx="9144000" cy="616227"/>
          </a:xfrm>
          <a:prstGeom prst="rect">
            <a:avLst/>
          </a:prstGeo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02326661-4707-BCF8-89DC-036A14FF03E3}"/>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8" name="Content Placeholder 2">
            <a:extLst>
              <a:ext uri="{FF2B5EF4-FFF2-40B4-BE49-F238E27FC236}">
                <a16:creationId xmlns:a16="http://schemas.microsoft.com/office/drawing/2014/main" id="{A32085CA-BB43-10D6-EBC9-07C094ACD2F7}"/>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Calibri Light" panose="020F0302020204030204" pitchFamily="34" charset="0"/>
                <a:ea typeface="Calibri Light" panose="020F0302020204030204" pitchFamily="34" charset="0"/>
              </a:defRPr>
            </a:lvl1pPr>
            <a:lvl2pPr>
              <a:defRPr sz="2000" b="0" i="0" spc="-100" baseline="0">
                <a:latin typeface="Calibri Light" panose="020F0302020204030204" pitchFamily="34" charset="0"/>
                <a:ea typeface="Calibri Light" panose="020F0302020204030204" pitchFamily="34" charset="0"/>
              </a:defRPr>
            </a:lvl2pPr>
            <a:lvl3pPr marL="1143000" indent="-228600">
              <a:buFont typeface="Courier New" panose="02070309020205020404" pitchFamily="49" charset="0"/>
              <a:buChar char="o"/>
              <a:defRPr sz="1800" b="0" i="0" spc="-100" baseline="0">
                <a:latin typeface="Calibri Light" panose="020F0302020204030204" pitchFamily="34" charset="0"/>
                <a:ea typeface="Calibri Light" panose="020F0302020204030204" pitchFamily="34" charset="0"/>
              </a:defRPr>
            </a:lvl3pPr>
            <a:lvl4pPr marL="1600200" indent="-228600">
              <a:buFont typeface="Arial" panose="020B0604020202020204" pitchFamily="34" charset="0"/>
              <a:buChar char="•"/>
              <a:defRPr b="0" i="0" spc="-100" baseline="0">
                <a:latin typeface="Calibri Light" panose="020F0302020204030204" pitchFamily="34" charset="0"/>
                <a:ea typeface="Calibri Light" panose="020F0302020204030204" pitchFamily="34" charset="0"/>
              </a:defRPr>
            </a:lvl4pPr>
            <a:lvl5pPr>
              <a:defRPr b="0" i="0" spc="-100" baseline="0">
                <a:latin typeface="Calibri Light" panose="020F0302020204030204" pitchFamily="34" charset="0"/>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C5CDB2D7-ABD9-F2B8-A049-66466A86D672}"/>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Calibri Light" panose="020F0302020204030204" pitchFamily="34" charset="0"/>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17691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410D3-16A4-38B5-6E13-2E2FD3F9C241}"/>
              </a:ext>
            </a:extLst>
          </p:cNvPr>
          <p:cNvSpPr>
            <a:spLocks noGrp="1"/>
          </p:cNvSpPr>
          <p:nvPr>
            <p:ph type="ctrTitle"/>
          </p:nvPr>
        </p:nvSpPr>
        <p:spPr>
          <a:xfrm>
            <a:off x="699053" y="274224"/>
            <a:ext cx="9144000" cy="679932"/>
          </a:xfrm>
          <a:prstGeom prst="rect">
            <a:avLst/>
          </a:prstGeom>
        </p:spPr>
        <p:txBody>
          <a:bodyPr anchor="t"/>
          <a:lstStyle>
            <a:lvl1pPr algn="l">
              <a:defRPr sz="4000" spc="-250" baseline="0"/>
            </a:lvl1pPr>
          </a:lstStyle>
          <a:p>
            <a:r>
              <a:rPr lang="en-US"/>
              <a:t>Click to edit Master title style</a:t>
            </a:r>
          </a:p>
        </p:txBody>
      </p:sp>
      <p:sp>
        <p:nvSpPr>
          <p:cNvPr id="3" name="Subtitle 2">
            <a:extLst>
              <a:ext uri="{FF2B5EF4-FFF2-40B4-BE49-F238E27FC236}">
                <a16:creationId xmlns:a16="http://schemas.microsoft.com/office/drawing/2014/main" id="{F0FAF815-7FD2-A1A9-3CA7-21C807E8D1C4}"/>
              </a:ext>
            </a:extLst>
          </p:cNvPr>
          <p:cNvSpPr>
            <a:spLocks noGrp="1"/>
          </p:cNvSpPr>
          <p:nvPr>
            <p:ph type="subTitle" idx="1" hasCustomPrompt="1"/>
          </p:nvPr>
        </p:nvSpPr>
        <p:spPr>
          <a:xfrm>
            <a:off x="732183" y="861391"/>
            <a:ext cx="9144000" cy="616227"/>
          </a:xfrm>
          <a:prstGeom prst="rect">
            <a:avLst/>
          </a:prstGeo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02326661-4707-BCF8-89DC-036A14FF03E3}"/>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8" name="Content Placeholder 2">
            <a:extLst>
              <a:ext uri="{FF2B5EF4-FFF2-40B4-BE49-F238E27FC236}">
                <a16:creationId xmlns:a16="http://schemas.microsoft.com/office/drawing/2014/main" id="{A32085CA-BB43-10D6-EBC9-07C094ACD2F7}"/>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C5CDB2D7-ABD9-F2B8-A049-66466A86D672}"/>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54186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4552492-3CC3-CB45-8DBD-0628ADDBE06F}"/>
              </a:ext>
            </a:extLst>
          </p:cNvPr>
          <p:cNvSpPr/>
          <p:nvPr userDrawn="1"/>
        </p:nvSpPr>
        <p:spPr>
          <a:xfrm flipV="1">
            <a:off x="790414" y="1291710"/>
            <a:ext cx="10611172" cy="45719"/>
          </a:xfrm>
          <a:prstGeom prst="rect">
            <a:avLst/>
          </a:prstGeom>
          <a:solidFill>
            <a:srgbClr val="A7C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33B496CD-2279-CD4F-8D0A-FDDFF8C86885}"/>
              </a:ext>
            </a:extLst>
          </p:cNvPr>
          <p:cNvSpPr>
            <a:spLocks noGrp="1"/>
          </p:cNvSpPr>
          <p:nvPr>
            <p:ph type="sldNum" sz="quarter" idx="4"/>
          </p:nvPr>
        </p:nvSpPr>
        <p:spPr>
          <a:xfrm>
            <a:off x="8610599" y="6356350"/>
            <a:ext cx="3389243"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6C37F40D-BF86-6F43-B998-BE81C530D250}" type="slidenum">
              <a:rPr lang="en-US" smtClean="0"/>
              <a:pPr/>
              <a:t>‹#›</a:t>
            </a:fld>
            <a:endParaRPr lang="en-US"/>
          </a:p>
        </p:txBody>
      </p:sp>
      <p:pic>
        <p:nvPicPr>
          <p:cNvPr id="7" name="Picture 6">
            <a:extLst>
              <a:ext uri="{FF2B5EF4-FFF2-40B4-BE49-F238E27FC236}">
                <a16:creationId xmlns:a16="http://schemas.microsoft.com/office/drawing/2014/main" id="{E8829DBB-6882-9F19-DFA1-5C6C44AF50EA}"/>
              </a:ext>
            </a:extLst>
          </p:cNvPr>
          <p:cNvPicPr>
            <a:picLocks noChangeAspect="1"/>
          </p:cNvPicPr>
          <p:nvPr userDrawn="1"/>
        </p:nvPicPr>
        <p:blipFill>
          <a:blip r:embed="rId16"/>
          <a:stretch>
            <a:fillRect/>
          </a:stretch>
        </p:blipFill>
        <p:spPr>
          <a:xfrm>
            <a:off x="9909313" y="324519"/>
            <a:ext cx="1452594" cy="741429"/>
          </a:xfrm>
          <a:prstGeom prst="rect">
            <a:avLst/>
          </a:prstGeom>
        </p:spPr>
      </p:pic>
    </p:spTree>
    <p:extLst>
      <p:ext uri="{BB962C8B-B14F-4D97-AF65-F5344CB8AC3E}">
        <p14:creationId xmlns:p14="http://schemas.microsoft.com/office/powerpoint/2010/main" val="1490564425"/>
      </p:ext>
    </p:extLst>
  </p:cSld>
  <p:clrMap bg1="lt1" tx1="dk1" bg2="lt2" tx2="dk2" accent1="accent1" accent2="accent2" accent3="accent3" accent4="accent4" accent5="accent5" accent6="accent6" hlink="hlink" folHlink="folHlink"/>
  <p:sldLayoutIdLst>
    <p:sldLayoutId id="2147483685" r:id="rId1"/>
    <p:sldLayoutId id="2147483693" r:id="rId2"/>
    <p:sldLayoutId id="2147483686" r:id="rId3"/>
    <p:sldLayoutId id="2147483694" r:id="rId4"/>
    <p:sldLayoutId id="2147483666" r:id="rId5"/>
    <p:sldLayoutId id="2147483695" r:id="rId6"/>
    <p:sldLayoutId id="2147483669" r:id="rId7"/>
    <p:sldLayoutId id="2147483665" r:id="rId8"/>
    <p:sldLayoutId id="2147483696" r:id="rId9"/>
    <p:sldLayoutId id="2147483668" r:id="rId10"/>
    <p:sldLayoutId id="2147483697" r:id="rId11"/>
    <p:sldLayoutId id="2147483715" r:id="rId12"/>
    <p:sldLayoutId id="2147483716" r:id="rId13"/>
    <p:sldLayoutId id="2147483717"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90555E-F5A8-A749-BA5F-C95D063E463A}"/>
              </a:ext>
            </a:extLst>
          </p:cNvPr>
          <p:cNvSpPr>
            <a:spLocks noGrp="1"/>
          </p:cNvSpPr>
          <p:nvPr>
            <p:ph type="body" sz="quarter" idx="10"/>
          </p:nvPr>
        </p:nvSpPr>
        <p:spPr>
          <a:xfrm>
            <a:off x="752324" y="2534479"/>
            <a:ext cx="6161315" cy="914400"/>
          </a:xfrm>
        </p:spPr>
        <p:txBody>
          <a:bodyPr lIns="91440" tIns="45720" rIns="91440" bIns="45720" anchor="t"/>
          <a:lstStyle/>
          <a:p>
            <a:r>
              <a:rPr lang="en-US" sz="5000" b="1">
                <a:solidFill>
                  <a:srgbClr val="414A58"/>
                </a:solidFill>
                <a:latin typeface="Calibri Light"/>
                <a:ea typeface="Calibri Light"/>
                <a:cs typeface="Calibri Light"/>
              </a:rPr>
              <a:t>AP MACROECONOMICS</a:t>
            </a:r>
            <a:endParaRPr lang="en-US"/>
          </a:p>
          <a:p>
            <a:r>
              <a:rPr lang="en-US" sz="5000" b="1">
                <a:solidFill>
                  <a:srgbClr val="414A58"/>
                </a:solidFill>
                <a:latin typeface="Calibri Light"/>
                <a:ea typeface="Calibri Light"/>
                <a:cs typeface="Calibri Light"/>
              </a:rPr>
              <a:t>POST-EXAM ANALYSIS</a:t>
            </a:r>
            <a:endParaRPr lang="en-US"/>
          </a:p>
          <a:p>
            <a:endParaRPr lang="en-US" sz="5000">
              <a:solidFill>
                <a:srgbClr val="414A58"/>
              </a:solidFill>
              <a:latin typeface="Calibri Light"/>
              <a:ea typeface="Calibri Light"/>
              <a:cs typeface="Calibri"/>
            </a:endParaRPr>
          </a:p>
        </p:txBody>
      </p:sp>
      <p:pic>
        <p:nvPicPr>
          <p:cNvPr id="6" name="Picture 5">
            <a:extLst>
              <a:ext uri="{FF2B5EF4-FFF2-40B4-BE49-F238E27FC236}">
                <a16:creationId xmlns:a16="http://schemas.microsoft.com/office/drawing/2014/main" id="{6FE388A1-8479-A276-7746-BE78447D2267}"/>
              </a:ext>
            </a:extLst>
          </p:cNvPr>
          <p:cNvPicPr>
            <a:picLocks noChangeAspect="1"/>
          </p:cNvPicPr>
          <p:nvPr/>
        </p:nvPicPr>
        <p:blipFill>
          <a:blip r:embed="rId2"/>
          <a:srcRect/>
          <a:stretch/>
        </p:blipFill>
        <p:spPr>
          <a:xfrm>
            <a:off x="708075" y="4860038"/>
            <a:ext cx="2597021" cy="1325562"/>
          </a:xfrm>
          <a:prstGeom prst="rect">
            <a:avLst/>
          </a:prstGeom>
        </p:spPr>
      </p:pic>
      <p:sp>
        <p:nvSpPr>
          <p:cNvPr id="7" name="Text Placeholder 2">
            <a:extLst>
              <a:ext uri="{FF2B5EF4-FFF2-40B4-BE49-F238E27FC236}">
                <a16:creationId xmlns:a16="http://schemas.microsoft.com/office/drawing/2014/main" id="{BD0CC539-05C1-1FD2-7774-C13D8DA86458}"/>
              </a:ext>
            </a:extLst>
          </p:cNvPr>
          <p:cNvSpPr txBox="1">
            <a:spLocks/>
          </p:cNvSpPr>
          <p:nvPr/>
        </p:nvSpPr>
        <p:spPr>
          <a:xfrm>
            <a:off x="7343994" y="2219105"/>
            <a:ext cx="4521878" cy="1724875"/>
          </a:xfrm>
          <a:prstGeom prst="rect">
            <a:avLst/>
          </a:prstGeom>
          <a:solidFill>
            <a:srgbClr val="D8FEE4"/>
          </a:solidFill>
        </p:spPr>
        <p:txBody>
          <a:bodyPr lIns="91440" tIns="45720" rIns="91440" bIns="45720" anchor="b"/>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a:latin typeface="Calibri Light"/>
                <a:cs typeface="Calibri Light"/>
              </a:rPr>
              <a:t>[INSERT FEATURED IMAGE OF WEBINAR SESSION]</a:t>
            </a:r>
            <a:endParaRPr lang="en-US">
              <a:ea typeface="Calibri" panose="020F0502020204030204"/>
              <a:cs typeface="Calibri" panose="020F0502020204030204"/>
            </a:endParaRPr>
          </a:p>
          <a:p>
            <a:pPr marL="0" indent="0">
              <a:buNone/>
            </a:pPr>
            <a:endParaRPr lang="en-US" sz="2600">
              <a:latin typeface="Calibri Light" panose="020F0302020204030204" pitchFamily="34" charset="0"/>
              <a:ea typeface="+mn-lt"/>
              <a:cs typeface="Calibri Light"/>
            </a:endParaRPr>
          </a:p>
        </p:txBody>
      </p:sp>
      <p:pic>
        <p:nvPicPr>
          <p:cNvPr id="8" name="Picture 7" descr="A blue and black sign with white text&#10;&#10;AI-generated content may be incorrect.">
            <a:extLst>
              <a:ext uri="{FF2B5EF4-FFF2-40B4-BE49-F238E27FC236}">
                <a16:creationId xmlns:a16="http://schemas.microsoft.com/office/drawing/2014/main" id="{E966D21B-2077-BFD8-245D-57C54253DB29}"/>
              </a:ext>
            </a:extLst>
          </p:cNvPr>
          <p:cNvPicPr>
            <a:picLocks noChangeAspect="1"/>
          </p:cNvPicPr>
          <p:nvPr/>
        </p:nvPicPr>
        <p:blipFill>
          <a:blip r:embed="rId3"/>
          <a:stretch>
            <a:fillRect/>
          </a:stretch>
        </p:blipFill>
        <p:spPr>
          <a:xfrm>
            <a:off x="6726358" y="1710104"/>
            <a:ext cx="5362820" cy="3213101"/>
          </a:xfrm>
          <a:prstGeom prst="rect">
            <a:avLst/>
          </a:prstGeom>
        </p:spPr>
      </p:pic>
      <p:sp>
        <p:nvSpPr>
          <p:cNvPr id="9" name="TextBox 8">
            <a:extLst>
              <a:ext uri="{FF2B5EF4-FFF2-40B4-BE49-F238E27FC236}">
                <a16:creationId xmlns:a16="http://schemas.microsoft.com/office/drawing/2014/main" id="{4F06FE30-DAB9-C977-8000-36C1FD1E67D5}"/>
              </a:ext>
            </a:extLst>
          </p:cNvPr>
          <p:cNvSpPr txBox="1"/>
          <p:nvPr/>
        </p:nvSpPr>
        <p:spPr>
          <a:xfrm>
            <a:off x="6731000" y="5526128"/>
            <a:ext cx="556113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Calibri"/>
                <a:cs typeface="Calibri"/>
              </a:rPr>
              <a:t>DISCLAIMER: This presentation is not sponsored by the College Board and only reflects the presenter’s analysis of the 2026 AP Macro free response questions.</a:t>
            </a:r>
            <a:endParaRPr lang="en-US" dirty="0"/>
          </a:p>
        </p:txBody>
      </p:sp>
      <p:sp>
        <p:nvSpPr>
          <p:cNvPr id="10" name="TextBox 9">
            <a:extLst>
              <a:ext uri="{FF2B5EF4-FFF2-40B4-BE49-F238E27FC236}">
                <a16:creationId xmlns:a16="http://schemas.microsoft.com/office/drawing/2014/main" id="{D7E69AE5-5F1F-BE74-6C3A-0B50E91A1617}"/>
              </a:ext>
            </a:extLst>
          </p:cNvPr>
          <p:cNvSpPr txBox="1"/>
          <p:nvPr/>
        </p:nvSpPr>
        <p:spPr>
          <a:xfrm>
            <a:off x="10055795" y="4924507"/>
            <a:ext cx="23291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ea typeface="Calibri"/>
                <a:cs typeface="Calibri"/>
              </a:rPr>
              <a:t>©2026 College Board</a:t>
            </a:r>
          </a:p>
        </p:txBody>
      </p:sp>
    </p:spTree>
    <p:extLst>
      <p:ext uri="{BB962C8B-B14F-4D97-AF65-F5344CB8AC3E}">
        <p14:creationId xmlns:p14="http://schemas.microsoft.com/office/powerpoint/2010/main" val="3582278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a:extLst>
            <a:ext uri="{FF2B5EF4-FFF2-40B4-BE49-F238E27FC236}">
              <a16:creationId xmlns:a16="http://schemas.microsoft.com/office/drawing/2014/main" id="{2A1A2463-EDAC-5C5F-1B43-0BDC51BB56BE}"/>
            </a:ext>
          </a:extLst>
        </p:cNvPr>
        <p:cNvGrpSpPr/>
        <p:nvPr/>
      </p:nvGrpSpPr>
      <p:grpSpPr>
        <a:xfrm>
          <a:off x="0" y="0"/>
          <a:ext cx="0" cy="0"/>
          <a:chOff x="0" y="0"/>
          <a:chExt cx="0" cy="0"/>
        </a:xfrm>
      </p:grpSpPr>
      <p:sp>
        <p:nvSpPr>
          <p:cNvPr id="192" name="Shape 192">
            <a:extLst>
              <a:ext uri="{FF2B5EF4-FFF2-40B4-BE49-F238E27FC236}">
                <a16:creationId xmlns:a16="http://schemas.microsoft.com/office/drawing/2014/main" id="{78CEE4BC-2ED8-3834-8379-1B3BAF8FDA96}"/>
              </a:ext>
            </a:extLst>
          </p:cNvPr>
          <p:cNvSpPr txBox="1"/>
          <p:nvPr/>
        </p:nvSpPr>
        <p:spPr>
          <a:xfrm>
            <a:off x="8763000" y="6400800"/>
            <a:ext cx="19050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1400"/>
              <a:buFont typeface="Times New Roman"/>
              <a:buNone/>
            </a:pPr>
            <a:fld id="{00000000-1234-1234-1234-123412341234}" type="slidenum">
              <a:rPr lang="en-US" sz="1400" b="0" i="0" u="none">
                <a:solidFill>
                  <a:schemeClr val="dk1"/>
                </a:solidFill>
                <a:latin typeface="Times New Roman"/>
                <a:ea typeface="Times New Roman"/>
                <a:cs typeface="Times New Roman"/>
                <a:sym typeface="Times New Roman"/>
              </a:rPr>
              <a:pPr marL="0" marR="0" lvl="0" indent="0" algn="r" rtl="0">
                <a:lnSpc>
                  <a:spcPct val="100000"/>
                </a:lnSpc>
                <a:spcBef>
                  <a:spcPts val="0"/>
                </a:spcBef>
                <a:spcAft>
                  <a:spcPts val="0"/>
                </a:spcAft>
                <a:buClr>
                  <a:schemeClr val="dk1"/>
                </a:buClr>
                <a:buSzPts val="1400"/>
                <a:buFont typeface="Times New Roman"/>
                <a:buNone/>
              </a:pPr>
              <a:t>10</a:t>
            </a:fld>
            <a:endParaRPr sz="1400"/>
          </a:p>
        </p:txBody>
      </p:sp>
      <p:grpSp>
        <p:nvGrpSpPr>
          <p:cNvPr id="204" name="Shape 204">
            <a:extLst>
              <a:ext uri="{FF2B5EF4-FFF2-40B4-BE49-F238E27FC236}">
                <a16:creationId xmlns:a16="http://schemas.microsoft.com/office/drawing/2014/main" id="{9193C18B-BD26-B285-6B82-C7E79746C4BE}"/>
              </a:ext>
            </a:extLst>
          </p:cNvPr>
          <p:cNvGrpSpPr/>
          <p:nvPr/>
        </p:nvGrpSpPr>
        <p:grpSpPr>
          <a:xfrm>
            <a:off x="6629400" y="2533650"/>
            <a:ext cx="3389312" cy="3486150"/>
            <a:chOff x="2338387" y="1504950"/>
            <a:chExt cx="4745037" cy="4324350"/>
          </a:xfrm>
        </p:grpSpPr>
        <p:cxnSp>
          <p:nvCxnSpPr>
            <p:cNvPr id="205" name="Shape 205">
              <a:extLst>
                <a:ext uri="{FF2B5EF4-FFF2-40B4-BE49-F238E27FC236}">
                  <a16:creationId xmlns:a16="http://schemas.microsoft.com/office/drawing/2014/main" id="{9115E1FC-6C33-697D-6FF6-D1BA8C743475}"/>
                </a:ext>
              </a:extLst>
            </p:cNvPr>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206" name="Shape 206">
              <a:extLst>
                <a:ext uri="{FF2B5EF4-FFF2-40B4-BE49-F238E27FC236}">
                  <a16:creationId xmlns:a16="http://schemas.microsoft.com/office/drawing/2014/main" id="{E26EC13E-A56D-6129-07E1-A2574F93329D}"/>
                </a:ext>
              </a:extLst>
            </p:cNvPr>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sp>
        <p:nvSpPr>
          <p:cNvPr id="207" name="Shape 207">
            <a:extLst>
              <a:ext uri="{FF2B5EF4-FFF2-40B4-BE49-F238E27FC236}">
                <a16:creationId xmlns:a16="http://schemas.microsoft.com/office/drawing/2014/main" id="{86C596BA-E6B7-D710-9267-6DD745CB4806}"/>
              </a:ext>
            </a:extLst>
          </p:cNvPr>
          <p:cNvSpPr txBox="1"/>
          <p:nvPr/>
        </p:nvSpPr>
        <p:spPr>
          <a:xfrm>
            <a:off x="5638800" y="2101615"/>
            <a:ext cx="1752600" cy="519112"/>
          </a:xfrm>
          <a:prstGeom prst="rect">
            <a:avLst/>
          </a:prstGeom>
          <a:noFill/>
          <a:ln>
            <a:noFill/>
          </a:ln>
        </p:spPr>
        <p:txBody>
          <a:bodyPr spcFirstLastPara="1" wrap="square" lIns="92075" tIns="46025" rIns="92075" bIns="46025" anchor="ctr" anchorCtr="0">
            <a:noAutofit/>
          </a:bodyPr>
          <a:lstStyle/>
          <a:p>
            <a:pPr>
              <a:buClr>
                <a:schemeClr val="dk1"/>
              </a:buClr>
              <a:buSzPts val="2800"/>
            </a:pPr>
            <a:r>
              <a:rPr lang="en-US" b="1" i="0" u="none">
                <a:solidFill>
                  <a:schemeClr val="dk1"/>
                </a:solidFill>
                <a:latin typeface="Times New Roman"/>
                <a:ea typeface="Times New Roman"/>
                <a:cs typeface="Times New Roman"/>
                <a:sym typeface="Times New Roman"/>
              </a:rPr>
              <a:t>Inflation</a:t>
            </a:r>
            <a:r>
              <a:rPr lang="en-US" b="1">
                <a:solidFill>
                  <a:schemeClr val="dk1"/>
                </a:solidFill>
                <a:latin typeface="Times New Roman"/>
                <a:ea typeface="Times New Roman"/>
                <a:cs typeface="Times New Roman"/>
                <a:sym typeface="Times New Roman"/>
              </a:rPr>
              <a:t> %</a:t>
            </a:r>
            <a:endParaRPr lang="en-US">
              <a:solidFill>
                <a:schemeClr val="dk1"/>
              </a:solidFill>
              <a:ea typeface="Calibri"/>
              <a:cs typeface="Calibri"/>
            </a:endParaRPr>
          </a:p>
        </p:txBody>
      </p:sp>
      <p:sp>
        <p:nvSpPr>
          <p:cNvPr id="208" name="Shape 208">
            <a:extLst>
              <a:ext uri="{FF2B5EF4-FFF2-40B4-BE49-F238E27FC236}">
                <a16:creationId xmlns:a16="http://schemas.microsoft.com/office/drawing/2014/main" id="{6FDE57CE-337C-BA0C-55A0-3473F5A70758}"/>
              </a:ext>
            </a:extLst>
          </p:cNvPr>
          <p:cNvSpPr/>
          <p:nvPr/>
        </p:nvSpPr>
        <p:spPr>
          <a:xfrm rot="20100000">
            <a:off x="7656512" y="2305051"/>
            <a:ext cx="1295400" cy="3341687"/>
          </a:xfrm>
          <a:custGeom>
            <a:avLst/>
            <a:gdLst/>
            <a:ahLst/>
            <a:cxnLst/>
            <a:rect l="0" t="0" r="0" b="0"/>
            <a:pathLst>
              <a:path w="120000" h="120000" extrusionOk="0">
                <a:moveTo>
                  <a:pt x="0" y="0"/>
                </a:moveTo>
                <a:lnTo>
                  <a:pt x="5224" y="9680"/>
                </a:lnTo>
                <a:lnTo>
                  <a:pt x="10859" y="19165"/>
                </a:lnTo>
                <a:lnTo>
                  <a:pt x="16822" y="28370"/>
                </a:lnTo>
                <a:lnTo>
                  <a:pt x="23141" y="37351"/>
                </a:lnTo>
                <a:lnTo>
                  <a:pt x="29651" y="45968"/>
                </a:lnTo>
                <a:lnTo>
                  <a:pt x="36571" y="54334"/>
                </a:lnTo>
                <a:lnTo>
                  <a:pt x="43738" y="62392"/>
                </a:lnTo>
                <a:lnTo>
                  <a:pt x="51233" y="70198"/>
                </a:lnTo>
                <a:lnTo>
                  <a:pt x="58946" y="77584"/>
                </a:lnTo>
                <a:lnTo>
                  <a:pt x="66934" y="84719"/>
                </a:lnTo>
                <a:lnTo>
                  <a:pt x="75167" y="91461"/>
                </a:lnTo>
                <a:lnTo>
                  <a:pt x="83674" y="97896"/>
                </a:lnTo>
                <a:lnTo>
                  <a:pt x="92400" y="103940"/>
                </a:lnTo>
                <a:lnTo>
                  <a:pt x="101372" y="109647"/>
                </a:lnTo>
                <a:lnTo>
                  <a:pt x="110590" y="114991"/>
                </a:lnTo>
                <a:lnTo>
                  <a:pt x="120000" y="120000"/>
                </a:lnTo>
              </a:path>
            </a:pathLst>
          </a:custGeom>
          <a:noFill/>
          <a:ln w="57150" cap="flat" cmpd="sng">
            <a:solidFill>
              <a:srgbClr val="99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9" name="Shape 209">
            <a:extLst>
              <a:ext uri="{FF2B5EF4-FFF2-40B4-BE49-F238E27FC236}">
                <a16:creationId xmlns:a16="http://schemas.microsoft.com/office/drawing/2014/main" id="{8603F05D-38A0-7151-99AE-255836B70EC9}"/>
              </a:ext>
            </a:extLst>
          </p:cNvPr>
          <p:cNvSpPr txBox="1"/>
          <p:nvPr/>
        </p:nvSpPr>
        <p:spPr>
          <a:xfrm>
            <a:off x="9589735" y="5095287"/>
            <a:ext cx="1330795" cy="519112"/>
          </a:xfrm>
          <a:prstGeom prst="rect">
            <a:avLst/>
          </a:prstGeom>
          <a:noFill/>
          <a:ln>
            <a:noFill/>
          </a:ln>
        </p:spPr>
        <p:txBody>
          <a:bodyPr spcFirstLastPara="1" wrap="square" lIns="92075" tIns="46025" rIns="92075" bIns="46025"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1" i="0" u="none">
                <a:solidFill>
                  <a:schemeClr val="dk1"/>
                </a:solidFill>
                <a:latin typeface="Times New Roman"/>
                <a:ea typeface="Times New Roman"/>
                <a:cs typeface="Times New Roman"/>
                <a:sym typeface="Times New Roman"/>
              </a:rPr>
              <a:t>SRPC</a:t>
            </a:r>
            <a:endParaRPr sz="1400"/>
          </a:p>
        </p:txBody>
      </p:sp>
      <p:cxnSp>
        <p:nvCxnSpPr>
          <p:cNvPr id="211" name="Shape 211">
            <a:extLst>
              <a:ext uri="{FF2B5EF4-FFF2-40B4-BE49-F238E27FC236}">
                <a16:creationId xmlns:a16="http://schemas.microsoft.com/office/drawing/2014/main" id="{1BD02610-5E86-8096-22A5-0119C6183DED}"/>
              </a:ext>
            </a:extLst>
          </p:cNvPr>
          <p:cNvCxnSpPr/>
          <p:nvPr/>
        </p:nvCxnSpPr>
        <p:spPr>
          <a:xfrm>
            <a:off x="8305800" y="2209800"/>
            <a:ext cx="0" cy="3810000"/>
          </a:xfrm>
          <a:prstGeom prst="straightConnector1">
            <a:avLst/>
          </a:prstGeom>
          <a:noFill/>
          <a:ln w="57150" cap="flat" cmpd="sng">
            <a:solidFill>
              <a:schemeClr val="dk1"/>
            </a:solidFill>
            <a:prstDash val="solid"/>
            <a:miter lim="800000"/>
            <a:headEnd type="none" w="sm" len="sm"/>
            <a:tailEnd type="none" w="sm" len="sm"/>
          </a:ln>
        </p:spPr>
      </p:cxnSp>
      <p:cxnSp>
        <p:nvCxnSpPr>
          <p:cNvPr id="212" name="Shape 212">
            <a:extLst>
              <a:ext uri="{FF2B5EF4-FFF2-40B4-BE49-F238E27FC236}">
                <a16:creationId xmlns:a16="http://schemas.microsoft.com/office/drawing/2014/main" id="{AC66BFCF-9CFB-1648-360E-4314D512E3EA}"/>
              </a:ext>
            </a:extLst>
          </p:cNvPr>
          <p:cNvCxnSpPr>
            <a:cxnSpLocks/>
          </p:cNvCxnSpPr>
          <p:nvPr/>
        </p:nvCxnSpPr>
        <p:spPr>
          <a:xfrm flipH="1">
            <a:off x="6723529" y="4843623"/>
            <a:ext cx="2318871" cy="0"/>
          </a:xfrm>
          <a:prstGeom prst="straightConnector1">
            <a:avLst/>
          </a:prstGeom>
          <a:noFill/>
          <a:ln w="28575" cap="flat" cmpd="sng">
            <a:solidFill>
              <a:schemeClr val="dk1"/>
            </a:solidFill>
            <a:prstDash val="dash"/>
            <a:miter lim="800000"/>
            <a:headEnd type="none" w="sm" len="sm"/>
            <a:tailEnd type="none" w="sm" len="sm"/>
          </a:ln>
        </p:spPr>
      </p:cxnSp>
      <p:sp>
        <p:nvSpPr>
          <p:cNvPr id="213" name="Shape 213">
            <a:extLst>
              <a:ext uri="{FF2B5EF4-FFF2-40B4-BE49-F238E27FC236}">
                <a16:creationId xmlns:a16="http://schemas.microsoft.com/office/drawing/2014/main" id="{95FCB454-5F58-C2F2-31C3-B412421D7687}"/>
              </a:ext>
            </a:extLst>
          </p:cNvPr>
          <p:cNvSpPr txBox="1"/>
          <p:nvPr/>
        </p:nvSpPr>
        <p:spPr>
          <a:xfrm>
            <a:off x="7926682" y="6009451"/>
            <a:ext cx="1545135" cy="39681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1600" b="1" dirty="0">
                <a:solidFill>
                  <a:schemeClr val="dk1"/>
                </a:solidFill>
                <a:latin typeface="Times New Roman"/>
                <a:cs typeface="Times New Roman"/>
                <a:sym typeface="Times New Roman"/>
              </a:rPr>
              <a:t>    3%        6%</a:t>
            </a:r>
            <a:endParaRPr lang="en-US" sz="1600" b="1" baseline="-25000" dirty="0">
              <a:solidFill>
                <a:schemeClr val="dk1"/>
              </a:solidFill>
              <a:latin typeface="Times New Roman"/>
              <a:cs typeface="Times New Roman"/>
            </a:endParaRPr>
          </a:p>
        </p:txBody>
      </p:sp>
      <p:sp>
        <p:nvSpPr>
          <p:cNvPr id="214" name="Shape 214">
            <a:extLst>
              <a:ext uri="{FF2B5EF4-FFF2-40B4-BE49-F238E27FC236}">
                <a16:creationId xmlns:a16="http://schemas.microsoft.com/office/drawing/2014/main" id="{50431EC3-733D-7C55-F0CB-6C5433449892}"/>
              </a:ext>
            </a:extLst>
          </p:cNvPr>
          <p:cNvSpPr txBox="1"/>
          <p:nvPr/>
        </p:nvSpPr>
        <p:spPr>
          <a:xfrm>
            <a:off x="7772400" y="1600200"/>
            <a:ext cx="1824900" cy="579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Times New Roman"/>
              <a:buNone/>
            </a:pPr>
            <a:r>
              <a:rPr lang="en-US" sz="3200" b="1" i="0" u="none">
                <a:solidFill>
                  <a:schemeClr val="dk1"/>
                </a:solidFill>
                <a:latin typeface="Times New Roman"/>
                <a:ea typeface="Times New Roman"/>
                <a:cs typeface="Times New Roman"/>
                <a:sym typeface="Times New Roman"/>
              </a:rPr>
              <a:t>LRPC</a:t>
            </a:r>
            <a:endParaRPr sz="1400"/>
          </a:p>
        </p:txBody>
      </p:sp>
      <p:sp>
        <p:nvSpPr>
          <p:cNvPr id="217" name="Shape 217">
            <a:extLst>
              <a:ext uri="{FF2B5EF4-FFF2-40B4-BE49-F238E27FC236}">
                <a16:creationId xmlns:a16="http://schemas.microsoft.com/office/drawing/2014/main" id="{9B322E5F-DE42-0CDC-FB0E-34DF4ABD0D89}"/>
              </a:ext>
            </a:extLst>
          </p:cNvPr>
          <p:cNvSpPr/>
          <p:nvPr/>
        </p:nvSpPr>
        <p:spPr>
          <a:xfrm>
            <a:off x="8966200" y="4775521"/>
            <a:ext cx="152400" cy="152400"/>
          </a:xfrm>
          <a:prstGeom prst="ellipse">
            <a:avLst/>
          </a:prstGeom>
          <a:solidFill>
            <a:srgbClr val="FFFF00"/>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 name="TextBox 1">
            <a:extLst>
              <a:ext uri="{FF2B5EF4-FFF2-40B4-BE49-F238E27FC236}">
                <a16:creationId xmlns:a16="http://schemas.microsoft.com/office/drawing/2014/main" id="{3792F5EA-2EFC-E026-88FA-879BBA147939}"/>
              </a:ext>
            </a:extLst>
          </p:cNvPr>
          <p:cNvSpPr txBox="1"/>
          <p:nvPr/>
        </p:nvSpPr>
        <p:spPr>
          <a:xfrm>
            <a:off x="9791700" y="6070600"/>
            <a:ext cx="12573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a:ea typeface="Calibri"/>
                <a:cs typeface="Calibri"/>
              </a:rPr>
              <a:t>UE%</a:t>
            </a:r>
          </a:p>
        </p:txBody>
      </p:sp>
      <p:sp>
        <p:nvSpPr>
          <p:cNvPr id="6" name="TextBox 5">
            <a:extLst>
              <a:ext uri="{FF2B5EF4-FFF2-40B4-BE49-F238E27FC236}">
                <a16:creationId xmlns:a16="http://schemas.microsoft.com/office/drawing/2014/main" id="{05D835D1-7947-1C86-6469-A44777E1DE8B}"/>
              </a:ext>
            </a:extLst>
          </p:cNvPr>
          <p:cNvSpPr txBox="1"/>
          <p:nvPr/>
        </p:nvSpPr>
        <p:spPr>
          <a:xfrm>
            <a:off x="8925717" y="4215102"/>
            <a:ext cx="5461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1" dirty="0">
                <a:ea typeface="Calibri"/>
                <a:cs typeface="Calibri"/>
              </a:rPr>
              <a:t>X</a:t>
            </a:r>
          </a:p>
        </p:txBody>
      </p:sp>
      <p:sp>
        <p:nvSpPr>
          <p:cNvPr id="10" name="TextBox 9">
            <a:extLst>
              <a:ext uri="{FF2B5EF4-FFF2-40B4-BE49-F238E27FC236}">
                <a16:creationId xmlns:a16="http://schemas.microsoft.com/office/drawing/2014/main" id="{BC09EEAC-5934-4AB5-CF67-A4EB69519AD8}"/>
              </a:ext>
            </a:extLst>
          </p:cNvPr>
          <p:cNvSpPr txBox="1"/>
          <p:nvPr/>
        </p:nvSpPr>
        <p:spPr>
          <a:xfrm>
            <a:off x="288827" y="1323814"/>
            <a:ext cx="5769631"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Part C </a:t>
            </a:r>
          </a:p>
          <a:p>
            <a:r>
              <a:rPr lang="en-US" b="1" dirty="0"/>
              <a:t>Draw a correctly labeled graph of the short-run and long-run Phillips curves for the economy of Foxhound and label the short-run equilibrium point as X. Plot the relevant numerical values on your graph.</a:t>
            </a:r>
          </a:p>
          <a:p>
            <a:endParaRPr lang="en-US" b="1" dirty="0"/>
          </a:p>
          <a:p>
            <a:r>
              <a:rPr lang="en-US" b="1" dirty="0"/>
              <a:t> Part D</a:t>
            </a:r>
          </a:p>
          <a:p>
            <a:r>
              <a:rPr lang="en-US" b="1" dirty="0"/>
              <a:t> If some individuals who are counted as employed in Foxhound retire, will the unemployment rate increase, decrease, or remain the same? Explain.</a:t>
            </a:r>
          </a:p>
          <a:p>
            <a:endParaRPr lang="en-US" b="1" dirty="0">
              <a:ea typeface="Calibri"/>
              <a:cs typeface="Calibri"/>
            </a:endParaRPr>
          </a:p>
          <a:p>
            <a:r>
              <a:rPr lang="en-US" sz="2000" b="1" dirty="0">
                <a:solidFill>
                  <a:srgbClr val="FF0000"/>
                </a:solidFill>
                <a:ea typeface="Calibri"/>
                <a:cs typeface="Calibri"/>
              </a:rPr>
              <a:t>Increase.  The denominator of the unemployment rate (the labor force) will decrease when people </a:t>
            </a:r>
            <a:r>
              <a:rPr lang="en-US" sz="2000" b="1">
                <a:solidFill>
                  <a:srgbClr val="FF0000"/>
                </a:solidFill>
                <a:ea typeface="Calibri"/>
                <a:cs typeface="Calibri"/>
              </a:rPr>
              <a:t>retire.  The numerator (unemployed) will not be </a:t>
            </a:r>
            <a:r>
              <a:rPr lang="en-US" sz="2000" b="1" dirty="0">
                <a:solidFill>
                  <a:srgbClr val="FF0000"/>
                </a:solidFill>
                <a:ea typeface="Calibri"/>
                <a:cs typeface="Calibri"/>
              </a:rPr>
              <a:t>affected, since people who retire are neither unemployed nor looking for work. Consequently, the UE rate increases.</a:t>
            </a:r>
          </a:p>
          <a:p>
            <a:endParaRPr lang="en-US" sz="2000" b="1" dirty="0">
              <a:solidFill>
                <a:srgbClr val="FF0000"/>
              </a:solidFill>
              <a:ea typeface="Calibri"/>
              <a:cs typeface="Calibri"/>
            </a:endParaRPr>
          </a:p>
          <a:p>
            <a:r>
              <a:rPr lang="en-US" sz="2000" b="1" dirty="0">
                <a:solidFill>
                  <a:srgbClr val="FF0000"/>
                </a:solidFill>
                <a:ea typeface="Calibri"/>
                <a:cs typeface="Calibri"/>
              </a:rPr>
              <a:t>Example: 4/10 = 40%,  4/8 = 50%</a:t>
            </a:r>
          </a:p>
          <a:p>
            <a:endParaRPr lang="en-US" sz="2000" b="1" dirty="0">
              <a:solidFill>
                <a:srgbClr val="FF0000"/>
              </a:solidFill>
              <a:ea typeface="Calibri"/>
              <a:cs typeface="Calibri"/>
            </a:endParaRPr>
          </a:p>
        </p:txBody>
      </p:sp>
      <p:sp>
        <p:nvSpPr>
          <p:cNvPr id="11" name="TextBox 10">
            <a:extLst>
              <a:ext uri="{FF2B5EF4-FFF2-40B4-BE49-F238E27FC236}">
                <a16:creationId xmlns:a16="http://schemas.microsoft.com/office/drawing/2014/main" id="{41539B6D-402B-F904-22CB-C224126F56B9}"/>
              </a:ext>
            </a:extLst>
          </p:cNvPr>
          <p:cNvSpPr txBox="1"/>
          <p:nvPr/>
        </p:nvSpPr>
        <p:spPr>
          <a:xfrm>
            <a:off x="6048251" y="4725955"/>
            <a:ext cx="6857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Calibri"/>
                <a:cs typeface="Calibri"/>
              </a:rPr>
              <a:t>  2%</a:t>
            </a:r>
          </a:p>
        </p:txBody>
      </p:sp>
      <p:sp>
        <p:nvSpPr>
          <p:cNvPr id="12" name="TextBox 11">
            <a:extLst>
              <a:ext uri="{FF2B5EF4-FFF2-40B4-BE49-F238E27FC236}">
                <a16:creationId xmlns:a16="http://schemas.microsoft.com/office/drawing/2014/main" id="{2B9FF304-E617-C054-5E2E-78CF16E0D0FF}"/>
              </a:ext>
            </a:extLst>
          </p:cNvPr>
          <p:cNvSpPr txBox="1"/>
          <p:nvPr/>
        </p:nvSpPr>
        <p:spPr>
          <a:xfrm>
            <a:off x="2662197" y="409647"/>
            <a:ext cx="51843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dirty="0">
                <a:ea typeface="Calibri"/>
                <a:cs typeface="Calibri"/>
              </a:rPr>
              <a:t> Question 2- Parts C and D</a:t>
            </a:r>
          </a:p>
        </p:txBody>
      </p:sp>
      <p:cxnSp>
        <p:nvCxnSpPr>
          <p:cNvPr id="4" name="Shape 345">
            <a:extLst>
              <a:ext uri="{FF2B5EF4-FFF2-40B4-BE49-F238E27FC236}">
                <a16:creationId xmlns:a16="http://schemas.microsoft.com/office/drawing/2014/main" id="{49C5032C-CD4B-5EE2-E508-640107C03717}"/>
              </a:ext>
            </a:extLst>
          </p:cNvPr>
          <p:cNvCxnSpPr>
            <a:cxnSpLocks/>
            <a:stCxn id="217" idx="4"/>
          </p:cNvCxnSpPr>
          <p:nvPr/>
        </p:nvCxnSpPr>
        <p:spPr>
          <a:xfrm>
            <a:off x="9042400" y="4927921"/>
            <a:ext cx="0" cy="1091879"/>
          </a:xfrm>
          <a:prstGeom prst="straightConnector1">
            <a:avLst/>
          </a:prstGeom>
          <a:noFill/>
          <a:ln w="57150" cap="flat" cmpd="sng">
            <a:solidFill>
              <a:schemeClr val="dk1"/>
            </a:solidFill>
            <a:prstDash val="dash"/>
            <a:miter lim="800000"/>
            <a:headEnd type="none" w="sm" len="sm"/>
            <a:tailEnd type="none" w="sm" len="sm"/>
          </a:ln>
        </p:spPr>
      </p:cxnSp>
    </p:spTree>
    <p:extLst>
      <p:ext uri="{BB962C8B-B14F-4D97-AF65-F5344CB8AC3E}">
        <p14:creationId xmlns:p14="http://schemas.microsoft.com/office/powerpoint/2010/main" val="364117543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D9D3D1D-6F54-9723-10A2-88AE2F027FFD}"/>
              </a:ext>
            </a:extLst>
          </p:cNvPr>
          <p:cNvSpPr>
            <a:spLocks noGrp="1"/>
          </p:cNvSpPr>
          <p:nvPr>
            <p:ph type="sldNum" sz="quarter" idx="4"/>
          </p:nvPr>
        </p:nvSpPr>
        <p:spPr/>
        <p:txBody>
          <a:bodyPr/>
          <a:lstStyle/>
          <a:p>
            <a:fld id="{FAEE96CF-4053-2149-B5F9-FD566E7161CA}" type="slidenum">
              <a:rPr lang="en-US" smtClean="0"/>
              <a:pPr/>
              <a:t>11</a:t>
            </a:fld>
            <a:endParaRPr lang="en-US"/>
          </a:p>
        </p:txBody>
      </p:sp>
      <p:sp>
        <p:nvSpPr>
          <p:cNvPr id="9" name="TextBox 8">
            <a:extLst>
              <a:ext uri="{FF2B5EF4-FFF2-40B4-BE49-F238E27FC236}">
                <a16:creationId xmlns:a16="http://schemas.microsoft.com/office/drawing/2014/main" id="{F8347A85-7EB8-2A8D-0802-2B1C42895387}"/>
              </a:ext>
            </a:extLst>
          </p:cNvPr>
          <p:cNvSpPr txBox="1"/>
          <p:nvPr/>
        </p:nvSpPr>
        <p:spPr>
          <a:xfrm>
            <a:off x="3565285" y="485649"/>
            <a:ext cx="631371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dirty="0">
                <a:ea typeface="Calibri"/>
                <a:cs typeface="Calibri"/>
              </a:rPr>
              <a:t>Question 3- Part A</a:t>
            </a:r>
          </a:p>
        </p:txBody>
      </p:sp>
      <p:sp>
        <p:nvSpPr>
          <p:cNvPr id="10" name="TextBox 9">
            <a:extLst>
              <a:ext uri="{FF2B5EF4-FFF2-40B4-BE49-F238E27FC236}">
                <a16:creationId xmlns:a16="http://schemas.microsoft.com/office/drawing/2014/main" id="{AB681758-0908-0346-5E4B-C06066B74BFA}"/>
              </a:ext>
            </a:extLst>
          </p:cNvPr>
          <p:cNvSpPr txBox="1"/>
          <p:nvPr/>
        </p:nvSpPr>
        <p:spPr>
          <a:xfrm>
            <a:off x="356892" y="1326776"/>
            <a:ext cx="11334836" cy="6617196"/>
          </a:xfrm>
          <a:prstGeom prst="rect">
            <a:avLst/>
          </a:prstGeom>
          <a:noFill/>
        </p:spPr>
        <p:txBody>
          <a:bodyPr wrap="square" lIns="91440" tIns="45720" rIns="91440" bIns="45720" rtlCol="0" anchor="t">
            <a:spAutoFit/>
          </a:bodyPr>
          <a:lstStyle/>
          <a:p>
            <a:r>
              <a:rPr lang="en-US" sz="2000" b="1" dirty="0" err="1"/>
              <a:t>Lizland</a:t>
            </a:r>
            <a:r>
              <a:rPr lang="en-US" sz="2000" b="1" dirty="0"/>
              <a:t> is a small island nation, and its currency is the </a:t>
            </a:r>
            <a:r>
              <a:rPr lang="en-US" sz="2000" b="1" dirty="0" err="1"/>
              <a:t>Lizland</a:t>
            </a:r>
            <a:r>
              <a:rPr lang="en-US" sz="2000" b="1" dirty="0"/>
              <a:t> crown (LIZ). The economy of </a:t>
            </a:r>
            <a:r>
              <a:rPr lang="en-US" sz="2000" b="1" dirty="0" err="1"/>
              <a:t>Lizland</a:t>
            </a:r>
            <a:r>
              <a:rPr lang="en-US" sz="2000" b="1" dirty="0"/>
              <a:t> is in short-run macroeconomic equilibrium with a 600 million crown recessionary gap. </a:t>
            </a:r>
          </a:p>
          <a:p>
            <a:r>
              <a:rPr lang="en-US" sz="2000" b="1" dirty="0"/>
              <a:t>Part A</a:t>
            </a:r>
          </a:p>
          <a:p>
            <a:r>
              <a:rPr lang="en-US" sz="2000" b="1" dirty="0"/>
              <a:t>Policymakers in </a:t>
            </a:r>
            <a:r>
              <a:rPr lang="en-US" sz="2000" b="1" dirty="0" err="1"/>
              <a:t>Lizland</a:t>
            </a:r>
            <a:r>
              <a:rPr lang="en-US" sz="2000" b="1" dirty="0"/>
              <a:t> are considering taking action to close the recessionary gap in the short run.</a:t>
            </a:r>
          </a:p>
          <a:p>
            <a:endParaRPr lang="en-US" sz="2000" b="1" dirty="0"/>
          </a:p>
          <a:p>
            <a:r>
              <a:rPr lang="en-US" sz="2000" b="1" dirty="0"/>
              <a:t> </a:t>
            </a:r>
            <a:r>
              <a:rPr lang="en-US" sz="2000" b="1" dirty="0" err="1"/>
              <a:t>i</a:t>
            </a:r>
            <a:r>
              <a:rPr lang="en-US" sz="2000" b="1" dirty="0"/>
              <a:t>. The central bank of </a:t>
            </a:r>
            <a:r>
              <a:rPr lang="en-US" sz="2000" b="1" dirty="0" err="1"/>
              <a:t>Lizland</a:t>
            </a:r>
            <a:r>
              <a:rPr lang="en-US" sz="2000" b="1" dirty="0"/>
              <a:t> is considering implementing monetary policy. The banking system of </a:t>
            </a:r>
            <a:r>
              <a:rPr lang="en-US" sz="2000" b="1" dirty="0" err="1"/>
              <a:t>Lizland</a:t>
            </a:r>
            <a:r>
              <a:rPr lang="en-US" sz="2000" b="1" dirty="0"/>
              <a:t> has ample reserves. Identify a specific monetary policy action the central bank of </a:t>
            </a:r>
            <a:r>
              <a:rPr lang="en-US" sz="2000" b="1" dirty="0" err="1"/>
              <a:t>Lizland</a:t>
            </a:r>
            <a:r>
              <a:rPr lang="en-US" sz="2000" b="1" dirty="0"/>
              <a:t> would implement to close the recessionary gap in the short run.</a:t>
            </a:r>
          </a:p>
          <a:p>
            <a:r>
              <a:rPr lang="en-US" sz="2400" b="1" dirty="0">
                <a:solidFill>
                  <a:srgbClr val="FF0000"/>
                </a:solidFill>
              </a:rPr>
              <a:t>Decrease the interest on reserves (or administered/policy rates).</a:t>
            </a:r>
          </a:p>
          <a:p>
            <a:endParaRPr lang="en-US" sz="2000" b="1" dirty="0"/>
          </a:p>
          <a:p>
            <a:r>
              <a:rPr lang="en-US" sz="2000" b="1" dirty="0"/>
              <a:t> ii. The government of </a:t>
            </a:r>
            <a:r>
              <a:rPr lang="en-US" sz="2000" b="1" dirty="0" err="1"/>
              <a:t>Lizland</a:t>
            </a:r>
            <a:r>
              <a:rPr lang="en-US" sz="2000" b="1" dirty="0"/>
              <a:t> is also considering changing its spending, and the marginal propensity to consume is 0.75. Calculate the minimum change in government spending and identify the direction of the change required to fully close the 600 million crown recessionary gap in the short run. Show your work.</a:t>
            </a:r>
          </a:p>
          <a:p>
            <a:endParaRPr lang="en-US" sz="2000" b="1" dirty="0"/>
          </a:p>
          <a:p>
            <a:r>
              <a:rPr lang="en-US" sz="2000" b="1"/>
              <a:t>Multiplier = 1/(1-MPC) = 1/.25 = 4                         Change in RGDP = 4 (Change in Gov Spending)</a:t>
            </a:r>
            <a:endParaRPr lang="en-US" sz="2000" b="1">
              <a:ea typeface="Calibri"/>
              <a:cs typeface="Calibri"/>
            </a:endParaRPr>
          </a:p>
          <a:p>
            <a:r>
              <a:rPr lang="en-US" sz="2000" b="1"/>
              <a:t>                                                                                                600 million  = 4 ( Change in Gov Spending)</a:t>
            </a:r>
            <a:endParaRPr lang="en-US" sz="2000" b="1">
              <a:ea typeface="Calibri" panose="020F0502020204030204"/>
              <a:cs typeface="Calibri" panose="020F0502020204030204"/>
            </a:endParaRPr>
          </a:p>
          <a:p>
            <a:r>
              <a:rPr lang="en-US" sz="2000" b="1" dirty="0"/>
              <a:t>                                                                                    150 million crown = Change </a:t>
            </a:r>
            <a:r>
              <a:rPr lang="en-US" sz="2000" b="1"/>
              <a:t>in Gov Spending </a:t>
            </a:r>
            <a:endParaRPr lang="en-US" sz="2000" b="1">
              <a:ea typeface="Calibri" panose="020F0502020204030204"/>
              <a:cs typeface="Calibri" panose="020F0502020204030204"/>
            </a:endParaRPr>
          </a:p>
          <a:p>
            <a:r>
              <a:rPr lang="en-US" sz="2000" b="1" dirty="0"/>
              <a:t>                                                                           </a:t>
            </a:r>
          </a:p>
          <a:p>
            <a:r>
              <a:rPr lang="en-US" sz="2000" b="1" dirty="0"/>
              <a:t>                                                                                         </a:t>
            </a:r>
          </a:p>
          <a:p>
            <a:r>
              <a:rPr lang="en-US" sz="2000" b="1" dirty="0"/>
              <a:t> </a:t>
            </a:r>
          </a:p>
          <a:p>
            <a:endParaRPr lang="en-US" sz="2000" b="1" dirty="0"/>
          </a:p>
        </p:txBody>
      </p:sp>
    </p:spTree>
    <p:extLst>
      <p:ext uri="{BB962C8B-B14F-4D97-AF65-F5344CB8AC3E}">
        <p14:creationId xmlns:p14="http://schemas.microsoft.com/office/powerpoint/2010/main" val="418091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cxnSp>
        <p:nvCxnSpPr>
          <p:cNvPr id="315" name="Google Shape;315;p47"/>
          <p:cNvCxnSpPr/>
          <p:nvPr/>
        </p:nvCxnSpPr>
        <p:spPr>
          <a:xfrm flipH="1">
            <a:off x="6353175" y="4743450"/>
            <a:ext cx="2843212" cy="25400"/>
          </a:xfrm>
          <a:prstGeom prst="straightConnector1">
            <a:avLst/>
          </a:prstGeom>
          <a:noFill/>
          <a:ln w="57150" cap="flat" cmpd="sng">
            <a:solidFill>
              <a:schemeClr val="dk1"/>
            </a:solidFill>
            <a:prstDash val="dash"/>
            <a:miter lim="800000"/>
            <a:headEnd type="none" w="sm" len="sm"/>
            <a:tailEnd type="none" w="sm" len="sm"/>
          </a:ln>
        </p:spPr>
      </p:cxnSp>
      <p:grpSp>
        <p:nvGrpSpPr>
          <p:cNvPr id="316" name="Google Shape;316;p47"/>
          <p:cNvGrpSpPr/>
          <p:nvPr/>
        </p:nvGrpSpPr>
        <p:grpSpPr>
          <a:xfrm>
            <a:off x="6343016" y="1836420"/>
            <a:ext cx="4103687" cy="3941762"/>
            <a:chOff x="2338387" y="1504950"/>
            <a:chExt cx="4745037" cy="4324350"/>
          </a:xfrm>
        </p:grpSpPr>
        <p:cxnSp>
          <p:nvCxnSpPr>
            <p:cNvPr id="317" name="Google Shape;317;p47"/>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318" name="Google Shape;318;p47"/>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sp>
        <p:nvSpPr>
          <p:cNvPr id="319" name="Google Shape;319;p47"/>
          <p:cNvSpPr txBox="1"/>
          <p:nvPr/>
        </p:nvSpPr>
        <p:spPr>
          <a:xfrm>
            <a:off x="5197429" y="1318261"/>
            <a:ext cx="1423125" cy="508453"/>
          </a:xfrm>
          <a:prstGeom prst="rect">
            <a:avLst/>
          </a:prstGeom>
          <a:noFill/>
          <a:ln>
            <a:noFill/>
          </a:ln>
        </p:spPr>
        <p:txBody>
          <a:bodyPr spcFirstLastPara="1" wrap="square" lIns="92075" tIns="46025" rIns="92075" bIns="46025" anchor="ctr" anchorCtr="0">
            <a:noAutofit/>
          </a:bodyPr>
          <a:lstStyle/>
          <a:p>
            <a:pPr marL="0" marR="0" lvl="0" indent="0" algn="ctr" rtl="0">
              <a:lnSpc>
                <a:spcPct val="100000"/>
              </a:lnSpc>
              <a:spcBef>
                <a:spcPts val="0"/>
              </a:spcBef>
              <a:spcAft>
                <a:spcPts val="0"/>
              </a:spcAft>
              <a:buClr>
                <a:schemeClr val="dk1"/>
              </a:buClr>
              <a:buSzPts val="4000"/>
              <a:buFont typeface="Times New Roman"/>
              <a:buNone/>
            </a:pPr>
            <a:r>
              <a:rPr lang="en-US" sz="2000" b="1" dirty="0">
                <a:solidFill>
                  <a:schemeClr val="dk1"/>
                </a:solidFill>
                <a:latin typeface="Times New Roman"/>
                <a:cs typeface="Times New Roman"/>
                <a:sym typeface="Times New Roman"/>
              </a:rPr>
              <a:t>AND/LIZ</a:t>
            </a:r>
            <a:endParaRPr lang="en-US" sz="2000" b="1" dirty="0">
              <a:solidFill>
                <a:schemeClr val="dk1"/>
              </a:solidFill>
              <a:latin typeface="Times New Roman"/>
              <a:cs typeface="Times New Roman"/>
            </a:endParaRPr>
          </a:p>
        </p:txBody>
      </p:sp>
      <p:sp>
        <p:nvSpPr>
          <p:cNvPr id="321" name="Google Shape;321;p47"/>
          <p:cNvSpPr txBox="1"/>
          <p:nvPr/>
        </p:nvSpPr>
        <p:spPr>
          <a:xfrm>
            <a:off x="9317990" y="2751760"/>
            <a:ext cx="780900" cy="523800"/>
          </a:xfrm>
          <a:prstGeom prst="rect">
            <a:avLst/>
          </a:prstGeom>
          <a:noFill/>
          <a:ln>
            <a:noFill/>
          </a:ln>
        </p:spPr>
        <p:txBody>
          <a:bodyPr spcFirstLastPara="1" wrap="square" lIns="92075" tIns="46025" rIns="92075" bIns="46025" anchor="t" anchorCtr="0">
            <a:noAutofit/>
          </a:bodyPr>
          <a:lstStyle/>
          <a:p>
            <a:pPr marL="0" marR="0" lvl="0" indent="0" algn="l" rtl="0">
              <a:lnSpc>
                <a:spcPct val="100000"/>
              </a:lnSpc>
              <a:spcBef>
                <a:spcPts val="0"/>
              </a:spcBef>
              <a:spcAft>
                <a:spcPts val="0"/>
              </a:spcAft>
              <a:buClr>
                <a:schemeClr val="dk1"/>
              </a:buClr>
              <a:buSzPts val="2800"/>
              <a:buFont typeface="Arial"/>
              <a:buNone/>
            </a:pPr>
            <a:r>
              <a:rPr lang="en-US" sz="2800" b="1" i="0" u="none" strike="noStrike" cap="none" dirty="0">
                <a:solidFill>
                  <a:schemeClr val="dk1"/>
                </a:solidFill>
                <a:latin typeface="Arial"/>
                <a:ea typeface="Arial"/>
                <a:cs typeface="Arial"/>
                <a:sym typeface="Arial"/>
              </a:rPr>
              <a:t>S</a:t>
            </a:r>
            <a:endParaRPr sz="1400" dirty="0"/>
          </a:p>
        </p:txBody>
      </p:sp>
      <p:sp>
        <p:nvSpPr>
          <p:cNvPr id="322" name="Google Shape;322;p47"/>
          <p:cNvSpPr txBox="1"/>
          <p:nvPr/>
        </p:nvSpPr>
        <p:spPr>
          <a:xfrm>
            <a:off x="7138986" y="1455103"/>
            <a:ext cx="3390203" cy="701675"/>
          </a:xfrm>
          <a:prstGeom prst="rect">
            <a:avLst/>
          </a:prstGeom>
          <a:noFill/>
          <a:ln>
            <a:noFill/>
          </a:ln>
        </p:spPr>
        <p:txBody>
          <a:bodyPr spcFirstLastPara="1" wrap="square" lIns="92075" tIns="46025" rIns="92075" bIns="46025" anchor="ctr" anchorCtr="0">
            <a:noAutofit/>
          </a:bodyPr>
          <a:lstStyle/>
          <a:p>
            <a:pPr algn="ctr">
              <a:buClr>
                <a:schemeClr val="dk1"/>
              </a:buClr>
              <a:buSzPts val="4000"/>
            </a:pPr>
            <a:r>
              <a:rPr lang="en-US" sz="2800" b="1" dirty="0" err="1">
                <a:solidFill>
                  <a:schemeClr val="dk1"/>
                </a:solidFill>
                <a:latin typeface="Times New Roman"/>
                <a:cs typeface="Times New Roman"/>
                <a:sym typeface="Times New Roman"/>
              </a:rPr>
              <a:t>Lizland</a:t>
            </a:r>
            <a:r>
              <a:rPr lang="en-US" sz="2800" b="1" dirty="0">
                <a:solidFill>
                  <a:schemeClr val="dk1"/>
                </a:solidFill>
                <a:latin typeface="Times New Roman"/>
                <a:cs typeface="Times New Roman"/>
                <a:sym typeface="Times New Roman"/>
              </a:rPr>
              <a:t> Crown</a:t>
            </a:r>
          </a:p>
          <a:p>
            <a:pPr algn="ctr">
              <a:buSzPts val="4000"/>
            </a:pPr>
            <a:r>
              <a:rPr lang="en-US" sz="2800" b="1" dirty="0">
                <a:solidFill>
                  <a:schemeClr val="dk1"/>
                </a:solidFill>
                <a:latin typeface="Times New Roman"/>
                <a:cs typeface="Times New Roman"/>
              </a:rPr>
              <a:t>Market</a:t>
            </a:r>
          </a:p>
        </p:txBody>
      </p:sp>
      <p:sp>
        <p:nvSpPr>
          <p:cNvPr id="323" name="Google Shape;323;p47"/>
          <p:cNvSpPr txBox="1"/>
          <p:nvPr/>
        </p:nvSpPr>
        <p:spPr>
          <a:xfrm>
            <a:off x="9704706" y="5725796"/>
            <a:ext cx="2554287" cy="458787"/>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chemeClr val="dk1"/>
              </a:buClr>
              <a:buSzPts val="1800"/>
              <a:buFont typeface="Arial"/>
              <a:buNone/>
            </a:pPr>
            <a:r>
              <a:rPr lang="en-US" sz="1800" b="1" i="0" u="none" strike="noStrike" cap="none" dirty="0">
                <a:solidFill>
                  <a:schemeClr val="dk1"/>
                </a:solidFill>
                <a:latin typeface="Arial"/>
                <a:ea typeface="Arial"/>
                <a:cs typeface="Arial"/>
                <a:sym typeface="Arial"/>
              </a:rPr>
              <a:t>Quantity of LIZ</a:t>
            </a:r>
            <a:endParaRPr sz="1400" dirty="0"/>
          </a:p>
        </p:txBody>
      </p:sp>
      <p:sp>
        <p:nvSpPr>
          <p:cNvPr id="324" name="Google Shape;324;p47"/>
          <p:cNvSpPr txBox="1"/>
          <p:nvPr/>
        </p:nvSpPr>
        <p:spPr>
          <a:xfrm>
            <a:off x="5783651" y="4422467"/>
            <a:ext cx="866140" cy="48323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1" dirty="0">
                <a:solidFill>
                  <a:schemeClr val="dk1"/>
                </a:solidFill>
                <a:latin typeface="Times New Roman"/>
                <a:cs typeface="Times New Roman"/>
                <a:sym typeface="Times New Roman"/>
              </a:rPr>
              <a:t>er</a:t>
            </a:r>
            <a:r>
              <a:rPr lang="en-US" sz="2800" b="1" baseline="-25000" dirty="0">
                <a:solidFill>
                  <a:schemeClr val="dk1"/>
                </a:solidFill>
                <a:latin typeface="Times New Roman"/>
                <a:cs typeface="Times New Roman"/>
                <a:sym typeface="Times New Roman"/>
              </a:rPr>
              <a:t>1</a:t>
            </a:r>
            <a:endParaRPr lang="en-US" sz="2800" b="1" baseline="-25000" dirty="0">
              <a:solidFill>
                <a:schemeClr val="dk1"/>
              </a:solidFill>
              <a:latin typeface="Times New Roman"/>
              <a:cs typeface="Times New Roman"/>
            </a:endParaRPr>
          </a:p>
        </p:txBody>
      </p:sp>
      <p:sp>
        <p:nvSpPr>
          <p:cNvPr id="325" name="Google Shape;325;p47"/>
          <p:cNvSpPr/>
          <p:nvPr/>
        </p:nvSpPr>
        <p:spPr>
          <a:xfrm rot="21360000">
            <a:off x="7962901" y="4019550"/>
            <a:ext cx="2092325" cy="1503362"/>
          </a:xfrm>
          <a:custGeom>
            <a:avLst/>
            <a:gdLst/>
            <a:ahLst/>
            <a:cxnLst/>
            <a:rect l="0" t="0" r="0" b="0"/>
            <a:pathLst>
              <a:path w="120000" h="120000" extrusionOk="0">
                <a:moveTo>
                  <a:pt x="0" y="120000"/>
                </a:moveTo>
                <a:lnTo>
                  <a:pt x="17300" y="106676"/>
                </a:lnTo>
                <a:lnTo>
                  <a:pt x="33969" y="92830"/>
                </a:lnTo>
                <a:lnTo>
                  <a:pt x="49967" y="78490"/>
                </a:lnTo>
                <a:lnTo>
                  <a:pt x="65371" y="63686"/>
                </a:lnTo>
                <a:lnTo>
                  <a:pt x="80026" y="48417"/>
                </a:lnTo>
                <a:lnTo>
                  <a:pt x="94088" y="32743"/>
                </a:lnTo>
                <a:lnTo>
                  <a:pt x="107360" y="16603"/>
                </a:lnTo>
                <a:lnTo>
                  <a:pt x="120000" y="0"/>
                </a:lnTo>
              </a:path>
            </a:pathLst>
          </a:custGeom>
          <a:noFill/>
          <a:ln w="57150" cap="flat" cmpd="sng">
            <a:solidFill>
              <a:srgbClr val="99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26" name="Google Shape;326;p47"/>
          <p:cNvSpPr txBox="1"/>
          <p:nvPr/>
        </p:nvSpPr>
        <p:spPr>
          <a:xfrm>
            <a:off x="10068242" y="3721101"/>
            <a:ext cx="640950" cy="523875"/>
          </a:xfrm>
          <a:prstGeom prst="rect">
            <a:avLst/>
          </a:prstGeom>
          <a:noFill/>
          <a:ln>
            <a:noFill/>
          </a:ln>
        </p:spPr>
        <p:txBody>
          <a:bodyPr spcFirstLastPara="1" wrap="square" lIns="92075" tIns="46025" rIns="92075" bIns="46025" anchor="t" anchorCtr="0">
            <a:noAutofit/>
          </a:bodyPr>
          <a:lstStyle/>
          <a:p>
            <a:pPr marL="0" marR="0" lvl="0" indent="0" algn="l" rtl="0">
              <a:lnSpc>
                <a:spcPct val="100000"/>
              </a:lnSpc>
              <a:spcBef>
                <a:spcPts val="0"/>
              </a:spcBef>
              <a:spcAft>
                <a:spcPts val="0"/>
              </a:spcAft>
              <a:buClr>
                <a:schemeClr val="dk1"/>
              </a:buClr>
              <a:buSzPts val="2800"/>
              <a:buFont typeface="Arial"/>
              <a:buNone/>
            </a:pPr>
            <a:r>
              <a:rPr lang="en-US" sz="2800" b="1" i="0" u="none" dirty="0">
                <a:solidFill>
                  <a:schemeClr val="dk1"/>
                </a:solidFill>
                <a:latin typeface="Arial"/>
                <a:ea typeface="Arial"/>
                <a:cs typeface="Arial"/>
                <a:sym typeface="Arial"/>
              </a:rPr>
              <a:t>S</a:t>
            </a:r>
            <a:r>
              <a:rPr lang="en-US" sz="2800" b="1" i="0" u="none" baseline="-25000" dirty="0">
                <a:solidFill>
                  <a:schemeClr val="dk1"/>
                </a:solidFill>
                <a:latin typeface="Arial"/>
                <a:ea typeface="Arial"/>
                <a:cs typeface="Arial"/>
                <a:sym typeface="Arial"/>
              </a:rPr>
              <a:t>1</a:t>
            </a:r>
            <a:endParaRPr sz="1400" dirty="0"/>
          </a:p>
        </p:txBody>
      </p:sp>
      <p:cxnSp>
        <p:nvCxnSpPr>
          <p:cNvPr id="327" name="Google Shape;327;p47"/>
          <p:cNvCxnSpPr/>
          <p:nvPr/>
        </p:nvCxnSpPr>
        <p:spPr>
          <a:xfrm rot="10800000">
            <a:off x="6375401" y="4054475"/>
            <a:ext cx="2071687" cy="0"/>
          </a:xfrm>
          <a:prstGeom prst="straightConnector1">
            <a:avLst/>
          </a:prstGeom>
          <a:noFill/>
          <a:ln w="57150" cap="flat" cmpd="sng">
            <a:solidFill>
              <a:schemeClr val="dk1"/>
            </a:solidFill>
            <a:prstDash val="dash"/>
            <a:miter lim="800000"/>
            <a:headEnd type="none" w="sm" len="sm"/>
            <a:tailEnd type="none" w="sm" len="sm"/>
          </a:ln>
        </p:spPr>
      </p:cxnSp>
      <p:sp>
        <p:nvSpPr>
          <p:cNvPr id="328" name="Google Shape;328;p47"/>
          <p:cNvSpPr txBox="1"/>
          <p:nvPr/>
        </p:nvSpPr>
        <p:spPr>
          <a:xfrm>
            <a:off x="5756830" y="3764925"/>
            <a:ext cx="845502" cy="5137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Times New Roman"/>
              <a:buNone/>
            </a:pPr>
            <a:r>
              <a:rPr lang="en-US" sz="2800" b="1" dirty="0">
                <a:solidFill>
                  <a:schemeClr val="dk1"/>
                </a:solidFill>
                <a:latin typeface="Times New Roman"/>
                <a:cs typeface="Times New Roman"/>
                <a:sym typeface="Times New Roman"/>
              </a:rPr>
              <a:t>er</a:t>
            </a:r>
            <a:r>
              <a:rPr lang="en-US" sz="2800" b="1" baseline="-25000" dirty="0">
                <a:solidFill>
                  <a:schemeClr val="dk1"/>
                </a:solidFill>
                <a:latin typeface="Times New Roman"/>
                <a:cs typeface="Times New Roman"/>
                <a:sym typeface="Times New Roman"/>
              </a:rPr>
              <a:t>e</a:t>
            </a:r>
            <a:endParaRPr lang="en-US" sz="2800" b="1" baseline="-25000" dirty="0">
              <a:solidFill>
                <a:schemeClr val="dk1"/>
              </a:solidFill>
              <a:latin typeface="Times New Roman"/>
              <a:cs typeface="Times New Roman"/>
            </a:endParaRPr>
          </a:p>
        </p:txBody>
      </p:sp>
      <p:sp>
        <p:nvSpPr>
          <p:cNvPr id="329" name="Google Shape;329;p47"/>
          <p:cNvSpPr/>
          <p:nvPr/>
        </p:nvSpPr>
        <p:spPr>
          <a:xfrm rot="21240000">
            <a:off x="7288212" y="2187576"/>
            <a:ext cx="2317750" cy="3000375"/>
          </a:xfrm>
          <a:custGeom>
            <a:avLst/>
            <a:gdLst/>
            <a:ahLst/>
            <a:cxnLst/>
            <a:rect l="0" t="0" r="0" b="0"/>
            <a:pathLst>
              <a:path w="120000" h="120000" extrusionOk="0">
                <a:moveTo>
                  <a:pt x="0" y="0"/>
                </a:moveTo>
                <a:lnTo>
                  <a:pt x="5224" y="9680"/>
                </a:lnTo>
                <a:lnTo>
                  <a:pt x="10859" y="19165"/>
                </a:lnTo>
                <a:lnTo>
                  <a:pt x="16822" y="28370"/>
                </a:lnTo>
                <a:lnTo>
                  <a:pt x="23141" y="37351"/>
                </a:lnTo>
                <a:lnTo>
                  <a:pt x="29651" y="45968"/>
                </a:lnTo>
                <a:lnTo>
                  <a:pt x="36571" y="54334"/>
                </a:lnTo>
                <a:lnTo>
                  <a:pt x="43738" y="62392"/>
                </a:lnTo>
                <a:lnTo>
                  <a:pt x="51233" y="70198"/>
                </a:lnTo>
                <a:lnTo>
                  <a:pt x="58946" y="77584"/>
                </a:lnTo>
                <a:lnTo>
                  <a:pt x="66934" y="84719"/>
                </a:lnTo>
                <a:lnTo>
                  <a:pt x="75167" y="91461"/>
                </a:lnTo>
                <a:lnTo>
                  <a:pt x="83674" y="97896"/>
                </a:lnTo>
                <a:lnTo>
                  <a:pt x="92400" y="103940"/>
                </a:lnTo>
                <a:lnTo>
                  <a:pt x="101372" y="109647"/>
                </a:lnTo>
                <a:lnTo>
                  <a:pt x="110590" y="114991"/>
                </a:lnTo>
                <a:lnTo>
                  <a:pt x="120000" y="120000"/>
                </a:lnTo>
              </a:path>
            </a:pathLst>
          </a:custGeom>
          <a:noFill/>
          <a:ln w="57150" cap="flat" cmpd="sng">
            <a:solidFill>
              <a:srgbClr val="000099"/>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0" name="Google Shape;330;p47"/>
          <p:cNvSpPr/>
          <p:nvPr/>
        </p:nvSpPr>
        <p:spPr>
          <a:xfrm rot="21360000">
            <a:off x="6670676" y="3294062"/>
            <a:ext cx="2670175" cy="1903412"/>
          </a:xfrm>
          <a:custGeom>
            <a:avLst/>
            <a:gdLst/>
            <a:ahLst/>
            <a:cxnLst/>
            <a:rect l="0" t="0" r="0" b="0"/>
            <a:pathLst>
              <a:path w="120000" h="120000" extrusionOk="0">
                <a:moveTo>
                  <a:pt x="0" y="120000"/>
                </a:moveTo>
                <a:lnTo>
                  <a:pt x="17300" y="106676"/>
                </a:lnTo>
                <a:lnTo>
                  <a:pt x="33969" y="92830"/>
                </a:lnTo>
                <a:lnTo>
                  <a:pt x="49967" y="78490"/>
                </a:lnTo>
                <a:lnTo>
                  <a:pt x="65371" y="63686"/>
                </a:lnTo>
                <a:lnTo>
                  <a:pt x="80026" y="48417"/>
                </a:lnTo>
                <a:lnTo>
                  <a:pt x="94088" y="32743"/>
                </a:lnTo>
                <a:lnTo>
                  <a:pt x="107360" y="16603"/>
                </a:lnTo>
                <a:lnTo>
                  <a:pt x="120000" y="0"/>
                </a:lnTo>
              </a:path>
            </a:pathLst>
          </a:custGeom>
          <a:noFill/>
          <a:ln w="57150" cap="flat" cmpd="sng">
            <a:solidFill>
              <a:srgbClr val="99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1" name="Google Shape;331;p47"/>
          <p:cNvSpPr txBox="1"/>
          <p:nvPr/>
        </p:nvSpPr>
        <p:spPr>
          <a:xfrm>
            <a:off x="9548813" y="4981575"/>
            <a:ext cx="619125" cy="519112"/>
          </a:xfrm>
          <a:prstGeom prst="rect">
            <a:avLst/>
          </a:prstGeom>
          <a:noFill/>
          <a:ln>
            <a:noFill/>
          </a:ln>
        </p:spPr>
        <p:txBody>
          <a:bodyPr spcFirstLastPara="1" wrap="square" lIns="92075" tIns="46025" rIns="92075" bIns="46025" anchor="t" anchorCtr="0">
            <a:noAutofit/>
          </a:bodyPr>
          <a:lstStyle/>
          <a:p>
            <a:pPr marL="0" marR="0" lvl="0" indent="0" algn="l" rtl="0">
              <a:lnSpc>
                <a:spcPct val="100000"/>
              </a:lnSpc>
              <a:spcBef>
                <a:spcPts val="0"/>
              </a:spcBef>
              <a:spcAft>
                <a:spcPts val="0"/>
              </a:spcAft>
              <a:buClr>
                <a:schemeClr val="dk1"/>
              </a:buClr>
              <a:buSzPts val="2800"/>
              <a:buFont typeface="Arial"/>
              <a:buNone/>
            </a:pPr>
            <a:r>
              <a:rPr lang="en-US" sz="2800" b="1" i="0" u="none">
                <a:solidFill>
                  <a:schemeClr val="dk1"/>
                </a:solidFill>
                <a:latin typeface="Arial"/>
                <a:ea typeface="Arial"/>
                <a:cs typeface="Arial"/>
                <a:sym typeface="Arial"/>
              </a:rPr>
              <a:t>D</a:t>
            </a:r>
            <a:endParaRPr sz="1400"/>
          </a:p>
        </p:txBody>
      </p:sp>
      <p:cxnSp>
        <p:nvCxnSpPr>
          <p:cNvPr id="3" name="Google Shape;327;p47">
            <a:extLst>
              <a:ext uri="{FF2B5EF4-FFF2-40B4-BE49-F238E27FC236}">
                <a16:creationId xmlns:a16="http://schemas.microsoft.com/office/drawing/2014/main" id="{1D16DD32-F67C-D226-6874-4CF916322954}"/>
              </a:ext>
            </a:extLst>
          </p:cNvPr>
          <p:cNvCxnSpPr>
            <a:cxnSpLocks/>
          </p:cNvCxnSpPr>
          <p:nvPr/>
        </p:nvCxnSpPr>
        <p:spPr>
          <a:xfrm>
            <a:off x="8317489" y="4180612"/>
            <a:ext cx="56697" cy="1640749"/>
          </a:xfrm>
          <a:prstGeom prst="straightConnector1">
            <a:avLst/>
          </a:prstGeom>
          <a:noFill/>
          <a:ln w="57150" cap="flat" cmpd="sng">
            <a:solidFill>
              <a:schemeClr val="dk1"/>
            </a:solidFill>
            <a:prstDash val="dash"/>
            <a:miter lim="800000"/>
            <a:headEnd type="none" w="sm" len="sm"/>
            <a:tailEnd type="none" w="sm" len="sm"/>
          </a:ln>
        </p:spPr>
      </p:cxnSp>
      <p:cxnSp>
        <p:nvCxnSpPr>
          <p:cNvPr id="4" name="Google Shape;327;p47">
            <a:extLst>
              <a:ext uri="{FF2B5EF4-FFF2-40B4-BE49-F238E27FC236}">
                <a16:creationId xmlns:a16="http://schemas.microsoft.com/office/drawing/2014/main" id="{27AAC4FE-E2B3-DE5F-CFBE-F0623ADD72AE}"/>
              </a:ext>
            </a:extLst>
          </p:cNvPr>
          <p:cNvCxnSpPr>
            <a:cxnSpLocks/>
          </p:cNvCxnSpPr>
          <p:nvPr/>
        </p:nvCxnSpPr>
        <p:spPr>
          <a:xfrm flipH="1">
            <a:off x="9118601" y="4775834"/>
            <a:ext cx="19367" cy="1168400"/>
          </a:xfrm>
          <a:prstGeom prst="straightConnector1">
            <a:avLst/>
          </a:prstGeom>
          <a:noFill/>
          <a:ln w="57150" cap="flat" cmpd="sng">
            <a:solidFill>
              <a:schemeClr val="dk1"/>
            </a:solidFill>
            <a:prstDash val="dash"/>
            <a:miter lim="800000"/>
            <a:headEnd type="none" w="sm" len="sm"/>
            <a:tailEnd type="none" w="sm" len="sm"/>
          </a:ln>
        </p:spPr>
      </p:cxnSp>
      <p:sp>
        <p:nvSpPr>
          <p:cNvPr id="5" name="TextBox 4">
            <a:extLst>
              <a:ext uri="{FF2B5EF4-FFF2-40B4-BE49-F238E27FC236}">
                <a16:creationId xmlns:a16="http://schemas.microsoft.com/office/drawing/2014/main" id="{9D096DCA-2CDD-1EBF-F0DB-61170E3B1D4A}"/>
              </a:ext>
            </a:extLst>
          </p:cNvPr>
          <p:cNvSpPr txBox="1"/>
          <p:nvPr/>
        </p:nvSpPr>
        <p:spPr>
          <a:xfrm>
            <a:off x="8177892" y="5690430"/>
            <a:ext cx="52986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ea typeface="Calibri"/>
                <a:cs typeface="Calibri"/>
              </a:rPr>
              <a:t>Q</a:t>
            </a:r>
            <a:r>
              <a:rPr lang="en-US" sz="2400" b="1" baseline="-25000" dirty="0" err="1">
                <a:ea typeface="Calibri"/>
                <a:cs typeface="Calibri"/>
              </a:rPr>
              <a:t>e</a:t>
            </a:r>
            <a:endParaRPr lang="en-US" sz="2400" b="1" dirty="0">
              <a:ea typeface="Calibri"/>
              <a:cs typeface="Calibri"/>
            </a:endParaRPr>
          </a:p>
        </p:txBody>
      </p:sp>
      <p:sp>
        <p:nvSpPr>
          <p:cNvPr id="13" name="TextBox 12">
            <a:extLst>
              <a:ext uri="{FF2B5EF4-FFF2-40B4-BE49-F238E27FC236}">
                <a16:creationId xmlns:a16="http://schemas.microsoft.com/office/drawing/2014/main" id="{E578CE3D-7CBB-B319-8416-AD66C9FCEE6D}"/>
              </a:ext>
            </a:extLst>
          </p:cNvPr>
          <p:cNvSpPr txBox="1"/>
          <p:nvPr/>
        </p:nvSpPr>
        <p:spPr>
          <a:xfrm>
            <a:off x="7407728" y="6251121"/>
            <a:ext cx="447675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FF0000"/>
                </a:solidFill>
                <a:ea typeface="Calibri"/>
                <a:cs typeface="Calibri"/>
              </a:rPr>
              <a:t>LIZ DEPRECIATES</a:t>
            </a:r>
          </a:p>
        </p:txBody>
      </p:sp>
      <p:sp>
        <p:nvSpPr>
          <p:cNvPr id="14" name="TextBox 13">
            <a:extLst>
              <a:ext uri="{FF2B5EF4-FFF2-40B4-BE49-F238E27FC236}">
                <a16:creationId xmlns:a16="http://schemas.microsoft.com/office/drawing/2014/main" id="{899FA830-F332-BD8E-97F5-DADA20A3CB79}"/>
              </a:ext>
            </a:extLst>
          </p:cNvPr>
          <p:cNvSpPr txBox="1"/>
          <p:nvPr/>
        </p:nvSpPr>
        <p:spPr>
          <a:xfrm>
            <a:off x="2798206" y="252959"/>
            <a:ext cx="676275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a:ea typeface="Calibri"/>
                <a:cs typeface="Calibri"/>
              </a:rPr>
              <a:t>Question 3- Parts B and C</a:t>
            </a:r>
          </a:p>
        </p:txBody>
      </p:sp>
      <p:sp>
        <p:nvSpPr>
          <p:cNvPr id="6" name="TextBox 5">
            <a:extLst>
              <a:ext uri="{FF2B5EF4-FFF2-40B4-BE49-F238E27FC236}">
                <a16:creationId xmlns:a16="http://schemas.microsoft.com/office/drawing/2014/main" id="{1F34655C-B222-51E3-CCDD-597425A74E12}"/>
              </a:ext>
            </a:extLst>
          </p:cNvPr>
          <p:cNvSpPr txBox="1"/>
          <p:nvPr/>
        </p:nvSpPr>
        <p:spPr>
          <a:xfrm>
            <a:off x="367197" y="1318261"/>
            <a:ext cx="5483182" cy="5909310"/>
          </a:xfrm>
          <a:prstGeom prst="rect">
            <a:avLst/>
          </a:prstGeom>
          <a:noFill/>
        </p:spPr>
        <p:txBody>
          <a:bodyPr wrap="square" lIns="91440" tIns="45720" rIns="91440" bIns="45720" rtlCol="0" anchor="t">
            <a:spAutoFit/>
          </a:bodyPr>
          <a:lstStyle/>
          <a:p>
            <a:r>
              <a:rPr lang="en-US" b="1" dirty="0"/>
              <a:t>Part B</a:t>
            </a:r>
          </a:p>
          <a:p>
            <a:r>
              <a:rPr lang="en-US" b="1" dirty="0"/>
              <a:t>Assume that the government of </a:t>
            </a:r>
            <a:r>
              <a:rPr lang="en-US" b="1" dirty="0" err="1"/>
              <a:t>Lizland</a:t>
            </a:r>
            <a:r>
              <a:rPr lang="en-US" b="1" dirty="0"/>
              <a:t> decides to change its spending as calculated in part A (ii). Based solely on this change, will the price level in </a:t>
            </a:r>
            <a:r>
              <a:rPr lang="en-US" b="1" dirty="0" err="1"/>
              <a:t>Lizland</a:t>
            </a:r>
            <a:r>
              <a:rPr lang="en-US" b="1" dirty="0"/>
              <a:t> increase, decrease, or remain the same in the short run? Explain. </a:t>
            </a:r>
          </a:p>
          <a:p>
            <a:endParaRPr lang="en-US" b="1" dirty="0"/>
          </a:p>
          <a:p>
            <a:r>
              <a:rPr lang="en-US" b="1" dirty="0">
                <a:solidFill>
                  <a:srgbClr val="FF0000"/>
                </a:solidFill>
              </a:rPr>
              <a:t>Increase. The increase in government spending results in a shift to the right of the AD curve intersecting the SRAS at a higher price level.</a:t>
            </a:r>
          </a:p>
          <a:p>
            <a:endParaRPr lang="en-US" b="1" dirty="0"/>
          </a:p>
          <a:p>
            <a:r>
              <a:rPr lang="en-US" b="1" dirty="0"/>
              <a:t>Part C </a:t>
            </a:r>
          </a:p>
          <a:p>
            <a:r>
              <a:rPr lang="en-US" b="1" dirty="0"/>
              <a:t>The nations of </a:t>
            </a:r>
            <a:r>
              <a:rPr lang="en-US" b="1" dirty="0" err="1"/>
              <a:t>Lizland</a:t>
            </a:r>
            <a:r>
              <a:rPr lang="en-US" b="1" dirty="0"/>
              <a:t> and Andoh are trading partners with flexible exchange rates. The currency of Andoh is the Andoh note (AND). Draw a correctly labeled graph of the foreign exchange market for the </a:t>
            </a:r>
            <a:r>
              <a:rPr lang="en-US" b="1" dirty="0" err="1"/>
              <a:t>Lizland</a:t>
            </a:r>
            <a:r>
              <a:rPr lang="en-US" b="1" dirty="0"/>
              <a:t> crown (LIZ). Based solely on the change in the price level in part B, show the change in the international value of the </a:t>
            </a:r>
            <a:r>
              <a:rPr lang="en-US" b="1" dirty="0" err="1"/>
              <a:t>Lizland</a:t>
            </a:r>
            <a:r>
              <a:rPr lang="en-US" b="1" dirty="0"/>
              <a:t> crown on your graph.  </a:t>
            </a:r>
            <a:r>
              <a:rPr lang="en-US" b="1" dirty="0">
                <a:solidFill>
                  <a:srgbClr val="FF0000"/>
                </a:solidFill>
              </a:rPr>
              <a:t>(A decrease in demand  for the Liz crown by Andoh is also acceptable.)</a:t>
            </a:r>
            <a:endParaRPr lang="en-US" b="1" dirty="0">
              <a:solidFill>
                <a:srgbClr val="FF0000"/>
              </a:solidFill>
              <a:ea typeface="Calibri"/>
              <a:cs typeface="Calibri"/>
            </a:endParaRPr>
          </a:p>
          <a:p>
            <a:endParaRPr lang="en-US" dirty="0">
              <a:solidFill>
                <a:srgbClr val="FF0000"/>
              </a:solidFill>
              <a:ea typeface="Calibri"/>
              <a:cs typeface="Calibri"/>
            </a:endParaRPr>
          </a:p>
        </p:txBody>
      </p:sp>
      <p:sp>
        <p:nvSpPr>
          <p:cNvPr id="7" name="Arrow: Right 6">
            <a:extLst>
              <a:ext uri="{FF2B5EF4-FFF2-40B4-BE49-F238E27FC236}">
                <a16:creationId xmlns:a16="http://schemas.microsoft.com/office/drawing/2014/main" id="{60719AED-7AD4-70FE-2681-EB809755072B}"/>
              </a:ext>
            </a:extLst>
          </p:cNvPr>
          <p:cNvSpPr/>
          <p:nvPr/>
        </p:nvSpPr>
        <p:spPr>
          <a:xfrm>
            <a:off x="9164900" y="3704413"/>
            <a:ext cx="640951" cy="47374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EBA944E-0262-DA56-E5FE-DBB2002E02C4}"/>
              </a:ext>
            </a:extLst>
          </p:cNvPr>
          <p:cNvSpPr txBox="1"/>
          <p:nvPr/>
        </p:nvSpPr>
        <p:spPr>
          <a:xfrm>
            <a:off x="8937473" y="5748882"/>
            <a:ext cx="611339" cy="461665"/>
          </a:xfrm>
          <a:prstGeom prst="rect">
            <a:avLst/>
          </a:prstGeom>
          <a:noFill/>
        </p:spPr>
        <p:txBody>
          <a:bodyPr wrap="square" rtlCol="0">
            <a:spAutoFit/>
          </a:bodyPr>
          <a:lstStyle/>
          <a:p>
            <a:r>
              <a:rPr lang="en-US" sz="2400" b="1" dirty="0"/>
              <a:t>Q</a:t>
            </a:r>
            <a:r>
              <a:rPr lang="en-US" sz="2400" b="1" baseline="-25000" dirty="0"/>
              <a:t>1</a:t>
            </a:r>
            <a:endParaRPr lang="en-US" sz="2400" b="1" dirty="0"/>
          </a:p>
        </p:txBody>
      </p:sp>
    </p:spTree>
    <p:extLst>
      <p:ext uri="{BB962C8B-B14F-4D97-AF65-F5344CB8AC3E}">
        <p14:creationId xmlns:p14="http://schemas.microsoft.com/office/powerpoint/2010/main" val="24575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rgbClr val="414A58"/>
                </a:solidFill>
                <a:latin typeface="Calibri"/>
                <a:cs typeface="Calibri"/>
              </a:rPr>
              <a:t>Certificate Requirements</a:t>
            </a:r>
            <a:endParaRPr lang="en-US" b="1">
              <a:solidFill>
                <a:srgbClr val="414A58"/>
              </a:solidFill>
              <a:latin typeface="Calibri"/>
              <a:ea typeface="Calibri"/>
              <a:cs typeface="Calibri"/>
            </a:endParaRPr>
          </a:p>
        </p:txBody>
      </p:sp>
      <p:sp>
        <p:nvSpPr>
          <p:cNvPr id="3" name="Text Placeholder 2">
            <a:extLst>
              <a:ext uri="{FF2B5EF4-FFF2-40B4-BE49-F238E27FC236}">
                <a16:creationId xmlns:a16="http://schemas.microsoft.com/office/drawing/2014/main" id="{0428248E-9A13-7345-BF5A-CD0E38051879}"/>
              </a:ext>
            </a:extLst>
          </p:cNvPr>
          <p:cNvSpPr txBox="1">
            <a:spLocks/>
          </p:cNvSpPr>
          <p:nvPr/>
        </p:nvSpPr>
        <p:spPr>
          <a:xfrm>
            <a:off x="770959" y="1825625"/>
            <a:ext cx="10517192"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a:latin typeface="Calibri Light"/>
                <a:ea typeface="Inter Light" panose="02000503000000020004" pitchFamily="2" charset="0"/>
                <a:cs typeface="Calibri Light"/>
              </a:rPr>
              <a:t>To earn professional development hours for webinars, you must:</a:t>
            </a:r>
            <a:endParaRPr lang="en-US" b="1">
              <a:ea typeface="Calibri"/>
              <a:cs typeface="Calibri"/>
            </a:endParaRPr>
          </a:p>
          <a:p>
            <a:pPr marL="0" indent="0">
              <a:buNone/>
            </a:pPr>
            <a:endParaRPr lang="en-US" sz="2600" b="1">
              <a:latin typeface="Calibri Light"/>
              <a:ea typeface="Calibri Light"/>
              <a:cs typeface="Calibri Light"/>
            </a:endParaRPr>
          </a:p>
          <a:p>
            <a:pPr marL="457200" indent="-457200"/>
            <a:r>
              <a:rPr lang="en-US" sz="2600" b="1">
                <a:latin typeface="Calibri Light"/>
                <a:ea typeface="Inter Light" panose="02000503000000020004" pitchFamily="2" charset="0"/>
                <a:cs typeface="Calibri Light"/>
              </a:rPr>
              <a:t>Watch a minimum of 45-minutes and you will automatically receive a professional development certificate via e-mail within 24 to 48 hours.</a:t>
            </a:r>
          </a:p>
          <a:p>
            <a:pPr marL="0" indent="0">
              <a:buNone/>
            </a:pPr>
            <a:endParaRPr lang="en-US" sz="2600" b="1">
              <a:latin typeface="Calibri Light" panose="020F0302020204030204" pitchFamily="34" charset="0"/>
              <a:ea typeface="+mn-lt"/>
              <a:cs typeface="Calibri Light"/>
            </a:endParaRPr>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2</a:t>
            </a:fld>
            <a:endParaRPr lang="en-US"/>
          </a:p>
        </p:txBody>
      </p:sp>
    </p:spTree>
    <p:extLst>
      <p:ext uri="{BB962C8B-B14F-4D97-AF65-F5344CB8AC3E}">
        <p14:creationId xmlns:p14="http://schemas.microsoft.com/office/powerpoint/2010/main" val="2661078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414A58"/>
                </a:solidFill>
                <a:latin typeface="Calibri"/>
                <a:cs typeface="Calibri"/>
              </a:rPr>
              <a:t>Objectives</a:t>
            </a:r>
          </a:p>
        </p:txBody>
      </p:sp>
      <p:sp>
        <p:nvSpPr>
          <p:cNvPr id="3" name="Text Placeholder 2">
            <a:extLst>
              <a:ext uri="{FF2B5EF4-FFF2-40B4-BE49-F238E27FC236}">
                <a16:creationId xmlns:a16="http://schemas.microsoft.com/office/drawing/2014/main" id="{0428248E-9A13-7345-BF5A-CD0E38051879}"/>
              </a:ext>
            </a:extLst>
          </p:cNvPr>
          <p:cNvSpPr txBox="1">
            <a:spLocks/>
          </p:cNvSpPr>
          <p:nvPr/>
        </p:nvSpPr>
        <p:spPr>
          <a:xfrm>
            <a:off x="712343" y="1688856"/>
            <a:ext cx="111586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0000"/>
              </a:lnSpc>
              <a:spcBef>
                <a:spcPts val="0"/>
              </a:spcBef>
              <a:buFont typeface="Arial,Sans-Serif" panose="020B0604020202020204" pitchFamily="34" charset="0"/>
              <a:buChar char="•"/>
            </a:pPr>
            <a:r>
              <a:rPr lang="en-US" sz="4400" b="1" dirty="0">
                <a:latin typeface="Calibri"/>
                <a:ea typeface="Calibri"/>
                <a:cs typeface="Calibri"/>
              </a:rPr>
              <a:t>Review the 2026 AP Macroeconomics  Free- Response Questions (FRQ’s).</a:t>
            </a:r>
          </a:p>
          <a:p>
            <a:pPr marL="0" indent="0">
              <a:lnSpc>
                <a:spcPct val="100000"/>
              </a:lnSpc>
              <a:spcBef>
                <a:spcPts val="0"/>
              </a:spcBef>
              <a:buNone/>
            </a:pPr>
            <a:endParaRPr lang="en-US" sz="4400" b="1"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0000"/>
              </a:lnSpc>
              <a:spcBef>
                <a:spcPts val="0"/>
              </a:spcBef>
              <a:buFont typeface="Arial,Sans-Serif" panose="020B0604020202020204" pitchFamily="34" charset="0"/>
            </a:pPr>
            <a:r>
              <a:rPr lang="en-US" sz="4400" b="1" dirty="0">
                <a:latin typeface="Calibri"/>
                <a:ea typeface="Calibri"/>
                <a:cs typeface="Calibri"/>
              </a:rPr>
              <a:t>Learn effective strategies for teaching content that is tested on the FRQ portion of the AP exam.</a:t>
            </a:r>
          </a:p>
          <a:p>
            <a:pPr marL="285750" indent="-285750">
              <a:lnSpc>
                <a:spcPct val="100000"/>
              </a:lnSpc>
              <a:spcBef>
                <a:spcPts val="0"/>
              </a:spcBef>
              <a:buFont typeface="Arial,Sans-Serif" panose="020B0604020202020204" pitchFamily="34" charset="0"/>
            </a:pPr>
            <a:endParaRPr lang="en-US" sz="4400" b="1"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endParaRPr lang="en-US" sz="2600" dirty="0">
              <a:latin typeface="Calibri Light"/>
              <a:ea typeface="+mn-lt"/>
              <a:cs typeface="Calibri"/>
            </a:endParaRPr>
          </a:p>
          <a:p>
            <a:pPr marL="0" indent="0">
              <a:buNone/>
            </a:pPr>
            <a:endParaRPr lang="en-US" sz="2600" dirty="0">
              <a:latin typeface="Calibri Light" panose="020F0302020204030204" pitchFamily="34" charset="0"/>
              <a:ea typeface="+mn-lt"/>
              <a:cs typeface="Calibri Light"/>
            </a:endParaRPr>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3</a:t>
            </a:fld>
            <a:endParaRPr lang="en-US"/>
          </a:p>
        </p:txBody>
      </p:sp>
    </p:spTree>
    <p:extLst>
      <p:ext uri="{BB962C8B-B14F-4D97-AF65-F5344CB8AC3E}">
        <p14:creationId xmlns:p14="http://schemas.microsoft.com/office/powerpoint/2010/main" val="2290274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8CFF3B7-D165-C644-59FC-4474334E7D8F}"/>
              </a:ext>
            </a:extLst>
          </p:cNvPr>
          <p:cNvSpPr>
            <a:spLocks noGrp="1"/>
          </p:cNvSpPr>
          <p:nvPr>
            <p:ph type="sldNum" sz="quarter" idx="4"/>
          </p:nvPr>
        </p:nvSpPr>
        <p:spPr/>
        <p:txBody>
          <a:bodyPr/>
          <a:lstStyle/>
          <a:p>
            <a:fld id="{FAEE96CF-4053-2149-B5F9-FD566E7161CA}" type="slidenum">
              <a:rPr lang="en-US" smtClean="0"/>
              <a:pPr/>
              <a:t>4</a:t>
            </a:fld>
            <a:endParaRPr lang="en-US"/>
          </a:p>
        </p:txBody>
      </p:sp>
      <p:pic>
        <p:nvPicPr>
          <p:cNvPr id="5" name="Picture 4">
            <a:extLst>
              <a:ext uri="{FF2B5EF4-FFF2-40B4-BE49-F238E27FC236}">
                <a16:creationId xmlns:a16="http://schemas.microsoft.com/office/drawing/2014/main" id="{6F81F326-C301-6B4F-6B26-EE0B76474128}"/>
              </a:ext>
            </a:extLst>
          </p:cNvPr>
          <p:cNvPicPr>
            <a:picLocks noChangeAspect="1"/>
          </p:cNvPicPr>
          <p:nvPr/>
        </p:nvPicPr>
        <p:blipFill>
          <a:blip r:embed="rId2"/>
          <a:stretch>
            <a:fillRect/>
          </a:stretch>
        </p:blipFill>
        <p:spPr>
          <a:xfrm>
            <a:off x="2330824" y="1455745"/>
            <a:ext cx="7682752" cy="4084443"/>
          </a:xfrm>
          <a:prstGeom prst="rect">
            <a:avLst/>
          </a:prstGeom>
        </p:spPr>
      </p:pic>
      <p:pic>
        <p:nvPicPr>
          <p:cNvPr id="7" name="Picture 6">
            <a:extLst>
              <a:ext uri="{FF2B5EF4-FFF2-40B4-BE49-F238E27FC236}">
                <a16:creationId xmlns:a16="http://schemas.microsoft.com/office/drawing/2014/main" id="{54B2D20E-B085-F92D-5CA8-4573DDC4E0AC}"/>
              </a:ext>
            </a:extLst>
          </p:cNvPr>
          <p:cNvPicPr>
            <a:picLocks noChangeAspect="1"/>
          </p:cNvPicPr>
          <p:nvPr/>
        </p:nvPicPr>
        <p:blipFill>
          <a:blip r:embed="rId3"/>
          <a:stretch>
            <a:fillRect/>
          </a:stretch>
        </p:blipFill>
        <p:spPr>
          <a:xfrm>
            <a:off x="6732531" y="6024081"/>
            <a:ext cx="4320914" cy="533446"/>
          </a:xfrm>
          <a:prstGeom prst="rect">
            <a:avLst/>
          </a:prstGeom>
        </p:spPr>
      </p:pic>
    </p:spTree>
    <p:extLst>
      <p:ext uri="{BB962C8B-B14F-4D97-AF65-F5344CB8AC3E}">
        <p14:creationId xmlns:p14="http://schemas.microsoft.com/office/powerpoint/2010/main" val="9756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grpSp>
        <p:nvGrpSpPr>
          <p:cNvPr id="330" name="Shape 330"/>
          <p:cNvGrpSpPr/>
          <p:nvPr/>
        </p:nvGrpSpPr>
        <p:grpSpPr>
          <a:xfrm>
            <a:off x="6885265" y="1810636"/>
            <a:ext cx="4608512" cy="4262437"/>
            <a:chOff x="2338387" y="1504950"/>
            <a:chExt cx="4745037" cy="4324350"/>
          </a:xfrm>
        </p:grpSpPr>
        <p:cxnSp>
          <p:nvCxnSpPr>
            <p:cNvPr id="331" name="Shape 331"/>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332" name="Shape 332"/>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sp>
        <p:nvSpPr>
          <p:cNvPr id="333" name="Shape 333"/>
          <p:cNvSpPr txBox="1"/>
          <p:nvPr/>
        </p:nvSpPr>
        <p:spPr>
          <a:xfrm>
            <a:off x="5921076" y="1545972"/>
            <a:ext cx="1371600" cy="946150"/>
          </a:xfrm>
          <a:prstGeom prst="rect">
            <a:avLst/>
          </a:prstGeom>
          <a:noFill/>
          <a:ln>
            <a:noFill/>
          </a:ln>
        </p:spPr>
        <p:txBody>
          <a:bodyPr spcFirstLastPara="1" wrap="square" lIns="92075" tIns="46025" rIns="92075" bIns="46025" anchor="ctr" anchorCtr="0">
            <a:noAutofit/>
          </a:bodyPr>
          <a:lstStyle/>
          <a:p>
            <a:pPr>
              <a:buClr>
                <a:schemeClr val="dk1"/>
              </a:buClr>
              <a:buSzPts val="2800"/>
            </a:pPr>
            <a:r>
              <a:rPr lang="en-US" sz="2400" b="1" dirty="0">
                <a:solidFill>
                  <a:schemeClr val="dk1"/>
                </a:solidFill>
                <a:latin typeface="Times New Roman"/>
                <a:ea typeface="Times New Roman"/>
                <a:cs typeface="Times New Roman"/>
                <a:sym typeface="Times New Roman"/>
              </a:rPr>
              <a:t>Price Level</a:t>
            </a:r>
            <a:endParaRPr lang="en-US" sz="2400" dirty="0">
              <a:solidFill>
                <a:schemeClr val="dk1"/>
              </a:solidFill>
              <a:ea typeface="Calibri"/>
              <a:cs typeface="Calibri"/>
            </a:endParaRPr>
          </a:p>
        </p:txBody>
      </p:sp>
      <p:sp>
        <p:nvSpPr>
          <p:cNvPr id="334" name="Shape 334"/>
          <p:cNvSpPr txBox="1"/>
          <p:nvPr/>
        </p:nvSpPr>
        <p:spPr>
          <a:xfrm>
            <a:off x="8763000" y="6400800"/>
            <a:ext cx="1905000" cy="457200"/>
          </a:xfrm>
          <a:prstGeom prst="rect">
            <a:avLst/>
          </a:prstGeom>
          <a:noFill/>
          <a:ln>
            <a:noFill/>
          </a:ln>
        </p:spPr>
        <p:txBody>
          <a:bodyPr spcFirstLastPara="1" wrap="square" lIns="91425" tIns="45700" rIns="91425" bIns="45700" anchor="t" anchorCtr="0">
            <a:noAutofit/>
          </a:bodyPr>
          <a:lstStyle/>
          <a:p>
            <a:pPr algn="r">
              <a:buClr>
                <a:schemeClr val="dk1"/>
              </a:buClr>
              <a:buSzPts val="1400"/>
            </a:pPr>
            <a:fld id="{00000000-1234-1234-1234-123412341234}" type="slidenum">
              <a:rPr lang="en-US" sz="1400">
                <a:solidFill>
                  <a:schemeClr val="dk1"/>
                </a:solidFill>
                <a:latin typeface="Times New Roman"/>
                <a:ea typeface="Times New Roman"/>
                <a:cs typeface="Times New Roman"/>
                <a:sym typeface="Times New Roman"/>
              </a:rPr>
              <a:pPr algn="r">
                <a:buClr>
                  <a:schemeClr val="dk1"/>
                </a:buClr>
                <a:buSzPts val="1400"/>
              </a:pPr>
              <a:t>5</a:t>
            </a:fld>
            <a:endParaRPr/>
          </a:p>
        </p:txBody>
      </p:sp>
      <p:sp>
        <p:nvSpPr>
          <p:cNvPr id="335" name="Shape 335"/>
          <p:cNvSpPr/>
          <p:nvPr/>
        </p:nvSpPr>
        <p:spPr>
          <a:xfrm rot="-240000">
            <a:off x="6942735" y="2411866"/>
            <a:ext cx="3810000" cy="2971800"/>
          </a:xfrm>
          <a:custGeom>
            <a:avLst/>
            <a:gdLst/>
            <a:ahLst/>
            <a:cxnLst/>
            <a:rect l="0" t="0" r="0" b="0"/>
            <a:pathLst>
              <a:path w="120000" h="120000" extrusionOk="0">
                <a:moveTo>
                  <a:pt x="0" y="120000"/>
                </a:moveTo>
                <a:lnTo>
                  <a:pt x="17300" y="106676"/>
                </a:lnTo>
                <a:lnTo>
                  <a:pt x="33969" y="92830"/>
                </a:lnTo>
                <a:lnTo>
                  <a:pt x="49967" y="78490"/>
                </a:lnTo>
                <a:lnTo>
                  <a:pt x="65371" y="63686"/>
                </a:lnTo>
                <a:lnTo>
                  <a:pt x="80026" y="48417"/>
                </a:lnTo>
                <a:lnTo>
                  <a:pt x="94088" y="32743"/>
                </a:lnTo>
                <a:lnTo>
                  <a:pt x="107360" y="16603"/>
                </a:lnTo>
                <a:lnTo>
                  <a:pt x="120000" y="0"/>
                </a:lnTo>
              </a:path>
            </a:pathLst>
          </a:custGeom>
          <a:noFill/>
          <a:ln w="57150" cap="flat" cmpd="sng">
            <a:solidFill>
              <a:srgbClr val="990000"/>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336" name="Shape 336"/>
          <p:cNvSpPr txBox="1"/>
          <p:nvPr/>
        </p:nvSpPr>
        <p:spPr>
          <a:xfrm>
            <a:off x="9624701" y="1834006"/>
            <a:ext cx="1180098" cy="519112"/>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SRAS</a:t>
            </a:r>
            <a:endParaRPr dirty="0"/>
          </a:p>
        </p:txBody>
      </p:sp>
      <p:sp>
        <p:nvSpPr>
          <p:cNvPr id="337" name="Shape 337"/>
          <p:cNvSpPr txBox="1"/>
          <p:nvPr/>
        </p:nvSpPr>
        <p:spPr>
          <a:xfrm>
            <a:off x="10567731" y="6093274"/>
            <a:ext cx="1283557" cy="454025"/>
          </a:xfrm>
          <a:prstGeom prst="rect">
            <a:avLst/>
          </a:prstGeom>
          <a:noFill/>
          <a:ln>
            <a:noFill/>
          </a:ln>
        </p:spPr>
        <p:txBody>
          <a:bodyPr spcFirstLastPara="1" wrap="square" lIns="90475" tIns="44450" rIns="90475" bIns="44450" anchor="t" anchorCtr="0">
            <a:noAutofit/>
          </a:bodyPr>
          <a:lstStyle/>
          <a:p>
            <a:pPr>
              <a:buClr>
                <a:schemeClr val="dk1"/>
              </a:buClr>
              <a:buSzPts val="2400"/>
            </a:pPr>
            <a:r>
              <a:rPr lang="en-US" sz="2400" b="1" dirty="0">
                <a:solidFill>
                  <a:schemeClr val="dk1"/>
                </a:solidFill>
                <a:latin typeface="Times New Roman"/>
                <a:ea typeface="Times New Roman"/>
                <a:cs typeface="Times New Roman"/>
                <a:sym typeface="Times New Roman"/>
              </a:rPr>
              <a:t>RGDP</a:t>
            </a:r>
            <a:endParaRPr dirty="0"/>
          </a:p>
        </p:txBody>
      </p:sp>
      <p:cxnSp>
        <p:nvCxnSpPr>
          <p:cNvPr id="338" name="Shape 338"/>
          <p:cNvCxnSpPr/>
          <p:nvPr/>
        </p:nvCxnSpPr>
        <p:spPr>
          <a:xfrm>
            <a:off x="8664389" y="1834006"/>
            <a:ext cx="0" cy="4191000"/>
          </a:xfrm>
          <a:prstGeom prst="straightConnector1">
            <a:avLst/>
          </a:prstGeom>
          <a:noFill/>
          <a:ln w="57150" cap="flat" cmpd="sng">
            <a:solidFill>
              <a:schemeClr val="dk1"/>
            </a:solidFill>
            <a:prstDash val="solid"/>
            <a:miter lim="800000"/>
            <a:headEnd type="none" w="sm" len="sm"/>
            <a:tailEnd type="none" w="sm" len="sm"/>
          </a:ln>
        </p:spPr>
      </p:cxnSp>
      <p:sp>
        <p:nvSpPr>
          <p:cNvPr id="339" name="Shape 339"/>
          <p:cNvSpPr txBox="1"/>
          <p:nvPr/>
        </p:nvSpPr>
        <p:spPr>
          <a:xfrm>
            <a:off x="8385908" y="6055338"/>
            <a:ext cx="635000" cy="519112"/>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Y</a:t>
            </a:r>
            <a:r>
              <a:rPr lang="en-US" sz="2800" b="1" baseline="-25000" dirty="0">
                <a:solidFill>
                  <a:schemeClr val="dk1"/>
                </a:solidFill>
                <a:latin typeface="Times New Roman"/>
                <a:ea typeface="Times New Roman"/>
                <a:cs typeface="Times New Roman"/>
                <a:sym typeface="Times New Roman"/>
              </a:rPr>
              <a:t>F</a:t>
            </a:r>
            <a:endParaRPr dirty="0"/>
          </a:p>
        </p:txBody>
      </p:sp>
      <p:sp>
        <p:nvSpPr>
          <p:cNvPr id="340" name="Shape 340"/>
          <p:cNvSpPr txBox="1"/>
          <p:nvPr/>
        </p:nvSpPr>
        <p:spPr>
          <a:xfrm>
            <a:off x="6244488" y="3695926"/>
            <a:ext cx="932996" cy="529997"/>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PL</a:t>
            </a:r>
            <a:r>
              <a:rPr lang="en-US" sz="2800" b="1" baseline="-25000" dirty="0">
                <a:solidFill>
                  <a:schemeClr val="dk1"/>
                </a:solidFill>
                <a:latin typeface="Times New Roman"/>
                <a:ea typeface="Times New Roman"/>
                <a:cs typeface="Times New Roman"/>
                <a:sym typeface="Times New Roman"/>
              </a:rPr>
              <a:t>1</a:t>
            </a:r>
            <a:endParaRPr dirty="0"/>
          </a:p>
        </p:txBody>
      </p:sp>
      <p:sp>
        <p:nvSpPr>
          <p:cNvPr id="341" name="Shape 341"/>
          <p:cNvSpPr txBox="1"/>
          <p:nvPr/>
        </p:nvSpPr>
        <p:spPr>
          <a:xfrm>
            <a:off x="8868935" y="6043669"/>
            <a:ext cx="657158" cy="519112"/>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Y</a:t>
            </a:r>
            <a:r>
              <a:rPr lang="en-US" sz="2800" b="1" baseline="-25000" dirty="0">
                <a:solidFill>
                  <a:schemeClr val="dk1"/>
                </a:solidFill>
                <a:latin typeface="Times New Roman"/>
                <a:ea typeface="Times New Roman"/>
                <a:cs typeface="Times New Roman"/>
                <a:sym typeface="Times New Roman"/>
              </a:rPr>
              <a:t>1</a:t>
            </a:r>
            <a:endParaRPr lang="en-US" baseline="-25000" dirty="0">
              <a:solidFill>
                <a:schemeClr val="dk1"/>
              </a:solidFill>
              <a:ea typeface="Calibri"/>
              <a:cs typeface="Calibri"/>
            </a:endParaRPr>
          </a:p>
        </p:txBody>
      </p:sp>
      <p:sp>
        <p:nvSpPr>
          <p:cNvPr id="342" name="Shape 342"/>
          <p:cNvSpPr txBox="1"/>
          <p:nvPr/>
        </p:nvSpPr>
        <p:spPr>
          <a:xfrm>
            <a:off x="8094563" y="1336346"/>
            <a:ext cx="1717200" cy="579300"/>
          </a:xfrm>
          <a:prstGeom prst="rect">
            <a:avLst/>
          </a:prstGeom>
          <a:noFill/>
          <a:ln>
            <a:noFill/>
          </a:ln>
        </p:spPr>
        <p:txBody>
          <a:bodyPr spcFirstLastPara="1" wrap="square" lIns="91425" tIns="45700" rIns="91425" bIns="45700" anchor="t" anchorCtr="0">
            <a:noAutofit/>
          </a:bodyPr>
          <a:lstStyle/>
          <a:p>
            <a:pPr>
              <a:buClr>
                <a:schemeClr val="dk1"/>
              </a:buClr>
              <a:buSzPts val="3200"/>
            </a:pPr>
            <a:r>
              <a:rPr lang="en-US" sz="3200" b="1">
                <a:solidFill>
                  <a:schemeClr val="dk1"/>
                </a:solidFill>
                <a:latin typeface="Times New Roman"/>
                <a:ea typeface="Times New Roman"/>
                <a:cs typeface="Times New Roman"/>
                <a:sym typeface="Times New Roman"/>
              </a:rPr>
              <a:t>LRAS</a:t>
            </a:r>
            <a:endParaRPr/>
          </a:p>
        </p:txBody>
      </p:sp>
      <p:sp>
        <p:nvSpPr>
          <p:cNvPr id="343" name="Shape 343"/>
          <p:cNvSpPr txBox="1"/>
          <p:nvPr/>
        </p:nvSpPr>
        <p:spPr>
          <a:xfrm>
            <a:off x="10373329" y="5213861"/>
            <a:ext cx="825500" cy="523875"/>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a:solidFill>
                  <a:schemeClr val="dk1"/>
                </a:solidFill>
                <a:latin typeface="Times New Roman"/>
                <a:cs typeface="Times New Roman"/>
                <a:sym typeface="Times New Roman"/>
              </a:rPr>
              <a:t>AD</a:t>
            </a:r>
            <a:endParaRPr lang="en-US" sz="2800" b="1" baseline="-25000" dirty="0">
              <a:solidFill>
                <a:schemeClr val="dk1"/>
              </a:solidFill>
              <a:latin typeface="Times New Roman"/>
              <a:cs typeface="Times New Roman"/>
            </a:endParaRPr>
          </a:p>
        </p:txBody>
      </p:sp>
      <p:cxnSp>
        <p:nvCxnSpPr>
          <p:cNvPr id="344" name="Shape 344"/>
          <p:cNvCxnSpPr>
            <a:cxnSpLocks/>
          </p:cNvCxnSpPr>
          <p:nvPr/>
        </p:nvCxnSpPr>
        <p:spPr>
          <a:xfrm flipH="1">
            <a:off x="6925383" y="3942326"/>
            <a:ext cx="2062642" cy="18599"/>
          </a:xfrm>
          <a:prstGeom prst="straightConnector1">
            <a:avLst/>
          </a:prstGeom>
          <a:noFill/>
          <a:ln w="57150" cap="flat" cmpd="sng">
            <a:solidFill>
              <a:schemeClr val="dk1"/>
            </a:solidFill>
            <a:prstDash val="dash"/>
            <a:miter lim="800000"/>
            <a:headEnd type="none" w="sm" len="sm"/>
            <a:tailEnd type="none" w="sm" len="sm"/>
          </a:ln>
        </p:spPr>
      </p:cxnSp>
      <p:cxnSp>
        <p:nvCxnSpPr>
          <p:cNvPr id="345" name="Shape 345"/>
          <p:cNvCxnSpPr/>
          <p:nvPr/>
        </p:nvCxnSpPr>
        <p:spPr>
          <a:xfrm>
            <a:off x="9073875" y="3874103"/>
            <a:ext cx="0" cy="2255308"/>
          </a:xfrm>
          <a:prstGeom prst="straightConnector1">
            <a:avLst/>
          </a:prstGeom>
          <a:noFill/>
          <a:ln w="57150" cap="flat" cmpd="sng">
            <a:solidFill>
              <a:schemeClr val="dk1"/>
            </a:solidFill>
            <a:prstDash val="dash"/>
            <a:miter lim="800000"/>
            <a:headEnd type="none" w="sm" len="sm"/>
            <a:tailEnd type="none" w="sm" len="sm"/>
          </a:ln>
        </p:spPr>
      </p:cxnSp>
      <p:sp>
        <p:nvSpPr>
          <p:cNvPr id="346" name="Shape 346"/>
          <p:cNvSpPr/>
          <p:nvPr/>
        </p:nvSpPr>
        <p:spPr>
          <a:xfrm rot="21240000">
            <a:off x="8419449" y="2574983"/>
            <a:ext cx="1947862" cy="2806700"/>
          </a:xfrm>
          <a:custGeom>
            <a:avLst/>
            <a:gdLst/>
            <a:ahLst/>
            <a:cxnLst/>
            <a:rect l="0" t="0" r="0" b="0"/>
            <a:pathLst>
              <a:path w="120000" h="120000" extrusionOk="0">
                <a:moveTo>
                  <a:pt x="0" y="0"/>
                </a:moveTo>
                <a:lnTo>
                  <a:pt x="5224" y="9680"/>
                </a:lnTo>
                <a:lnTo>
                  <a:pt x="10859" y="19165"/>
                </a:lnTo>
                <a:lnTo>
                  <a:pt x="16822" y="28370"/>
                </a:lnTo>
                <a:lnTo>
                  <a:pt x="23141" y="37351"/>
                </a:lnTo>
                <a:lnTo>
                  <a:pt x="29651" y="45968"/>
                </a:lnTo>
                <a:lnTo>
                  <a:pt x="36571" y="54334"/>
                </a:lnTo>
                <a:lnTo>
                  <a:pt x="43738" y="62392"/>
                </a:lnTo>
                <a:lnTo>
                  <a:pt x="51233" y="70198"/>
                </a:lnTo>
                <a:lnTo>
                  <a:pt x="58946" y="77584"/>
                </a:lnTo>
                <a:lnTo>
                  <a:pt x="66934" y="84719"/>
                </a:lnTo>
                <a:lnTo>
                  <a:pt x="75167" y="91461"/>
                </a:lnTo>
                <a:lnTo>
                  <a:pt x="83674" y="97896"/>
                </a:lnTo>
                <a:lnTo>
                  <a:pt x="92400" y="103940"/>
                </a:lnTo>
                <a:lnTo>
                  <a:pt x="101372" y="109647"/>
                </a:lnTo>
                <a:lnTo>
                  <a:pt x="110590" y="114991"/>
                </a:lnTo>
                <a:lnTo>
                  <a:pt x="120000" y="120000"/>
                </a:lnTo>
              </a:path>
            </a:pathLst>
          </a:custGeom>
          <a:noFill/>
          <a:ln w="57150" cap="flat" cmpd="sng">
            <a:solidFill>
              <a:srgbClr val="000099"/>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348" name="Shape 348"/>
          <p:cNvSpPr txBox="1"/>
          <p:nvPr/>
        </p:nvSpPr>
        <p:spPr>
          <a:xfrm>
            <a:off x="2958353" y="398991"/>
            <a:ext cx="4415340" cy="519112"/>
          </a:xfrm>
          <a:prstGeom prst="rect">
            <a:avLst/>
          </a:prstGeom>
          <a:noFill/>
          <a:ln>
            <a:noFill/>
          </a:ln>
        </p:spPr>
        <p:txBody>
          <a:bodyPr spcFirstLastPara="1" wrap="square" lIns="92075" tIns="46025" rIns="92075" bIns="46025" anchor="ctr" anchorCtr="0">
            <a:noAutofit/>
          </a:bodyPr>
          <a:lstStyle/>
          <a:p>
            <a:pPr algn="ctr">
              <a:buClr>
                <a:schemeClr val="dk1"/>
              </a:buClr>
              <a:buSzPts val="4800"/>
            </a:pPr>
            <a:r>
              <a:rPr lang="en-US" sz="3600" b="1" dirty="0">
                <a:ea typeface="Calibri"/>
                <a:cs typeface="Calibri"/>
              </a:rPr>
              <a:t> Question 1- Part A</a:t>
            </a:r>
          </a:p>
        </p:txBody>
      </p:sp>
      <p:sp>
        <p:nvSpPr>
          <p:cNvPr id="350" name="Shape 350"/>
          <p:cNvSpPr/>
          <p:nvPr/>
        </p:nvSpPr>
        <p:spPr>
          <a:xfrm>
            <a:off x="8953163" y="3894250"/>
            <a:ext cx="155575" cy="133350"/>
          </a:xfrm>
          <a:prstGeom prst="flowChartConnector">
            <a:avLst/>
          </a:prstGeom>
          <a:solidFill>
            <a:srgbClr val="0080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endParaRPr sz="2400">
              <a:solidFill>
                <a:schemeClr val="dk1"/>
              </a:solidFill>
              <a:latin typeface="Times New Roman"/>
              <a:ea typeface="Times New Roman"/>
              <a:cs typeface="Times New Roman"/>
              <a:sym typeface="Times New Roman"/>
            </a:endParaRPr>
          </a:p>
        </p:txBody>
      </p:sp>
      <p:sp>
        <p:nvSpPr>
          <p:cNvPr id="2" name="TextBox 1">
            <a:extLst>
              <a:ext uri="{FF2B5EF4-FFF2-40B4-BE49-F238E27FC236}">
                <a16:creationId xmlns:a16="http://schemas.microsoft.com/office/drawing/2014/main" id="{5BF8C9D7-F013-6B85-C0C6-312AF1AFFA5C}"/>
              </a:ext>
            </a:extLst>
          </p:cNvPr>
          <p:cNvSpPr txBox="1"/>
          <p:nvPr/>
        </p:nvSpPr>
        <p:spPr>
          <a:xfrm>
            <a:off x="9197514" y="2269974"/>
            <a:ext cx="2740435" cy="23758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6" name="TextBox 5">
            <a:extLst>
              <a:ext uri="{FF2B5EF4-FFF2-40B4-BE49-F238E27FC236}">
                <a16:creationId xmlns:a16="http://schemas.microsoft.com/office/drawing/2014/main" id="{EBF96D33-FB7D-C79E-E31D-171F39C0BBCD}"/>
              </a:ext>
            </a:extLst>
          </p:cNvPr>
          <p:cNvSpPr txBox="1"/>
          <p:nvPr/>
        </p:nvSpPr>
        <p:spPr>
          <a:xfrm>
            <a:off x="453647" y="1545972"/>
            <a:ext cx="5240536" cy="4247317"/>
          </a:xfrm>
          <a:prstGeom prst="rect">
            <a:avLst/>
          </a:prstGeom>
          <a:noFill/>
        </p:spPr>
        <p:txBody>
          <a:bodyPr wrap="square">
            <a:spAutoFit/>
          </a:bodyPr>
          <a:lstStyle/>
          <a:p>
            <a:r>
              <a:rPr lang="en-US" b="1" dirty="0"/>
              <a:t>The economy of </a:t>
            </a:r>
            <a:r>
              <a:rPr lang="en-US" b="1" dirty="0" err="1"/>
              <a:t>Micanapy</a:t>
            </a:r>
            <a:r>
              <a:rPr lang="en-US" b="1" dirty="0"/>
              <a:t> is in short-run equilibrium and is experiencing an inflationary gap. </a:t>
            </a:r>
          </a:p>
          <a:p>
            <a:endParaRPr lang="en-US" b="1" dirty="0"/>
          </a:p>
          <a:p>
            <a:r>
              <a:rPr lang="en-US" b="1" dirty="0"/>
              <a:t>Part A</a:t>
            </a:r>
          </a:p>
          <a:p>
            <a:r>
              <a:rPr lang="en-US" b="1" dirty="0"/>
              <a:t>Draw a correctly labeled graph of the aggregate demand, short-run aggregate supply, and long-run aggregate supply curves for </a:t>
            </a:r>
            <a:r>
              <a:rPr lang="en-US" b="1" dirty="0" err="1"/>
              <a:t>Micanapy</a:t>
            </a:r>
            <a:r>
              <a:rPr lang="en-US" b="1" dirty="0"/>
              <a:t>, and show each of the following.</a:t>
            </a:r>
          </a:p>
          <a:p>
            <a:endParaRPr lang="en-US" b="1" dirty="0"/>
          </a:p>
          <a:p>
            <a:r>
              <a:rPr lang="en-US" b="1" dirty="0"/>
              <a:t> </a:t>
            </a:r>
            <a:r>
              <a:rPr lang="en-US" b="1" dirty="0" err="1"/>
              <a:t>i</a:t>
            </a:r>
            <a:r>
              <a:rPr lang="en-US" b="1" dirty="0"/>
              <a:t>. The current equilibrium real output and price level, labeled Y1 and PL1, respectively</a:t>
            </a:r>
          </a:p>
          <a:p>
            <a:endParaRPr lang="en-US" b="1" dirty="0"/>
          </a:p>
          <a:p>
            <a:r>
              <a:rPr lang="en-US" b="1" dirty="0"/>
              <a:t> ii. The full-employment real output, labeled YF</a:t>
            </a:r>
          </a:p>
          <a:p>
            <a:endParaRPr lang="en-US" b="1" dirty="0"/>
          </a:p>
          <a:p>
            <a:endParaRPr lang="en-US" b="1" dirty="0"/>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22774F90-0867-1F8E-F995-BCBD3ECB45E6}"/>
            </a:ext>
          </a:extLst>
        </p:cNvPr>
        <p:cNvGrpSpPr/>
        <p:nvPr/>
      </p:nvGrpSpPr>
      <p:grpSpPr>
        <a:xfrm>
          <a:off x="0" y="0"/>
          <a:ext cx="0" cy="0"/>
          <a:chOff x="0" y="0"/>
          <a:chExt cx="0" cy="0"/>
        </a:xfrm>
      </p:grpSpPr>
      <p:grpSp>
        <p:nvGrpSpPr>
          <p:cNvPr id="330" name="Shape 330">
            <a:extLst>
              <a:ext uri="{FF2B5EF4-FFF2-40B4-BE49-F238E27FC236}">
                <a16:creationId xmlns:a16="http://schemas.microsoft.com/office/drawing/2014/main" id="{79794A85-50C5-3E2C-1597-464810D1ED72}"/>
              </a:ext>
            </a:extLst>
          </p:cNvPr>
          <p:cNvGrpSpPr/>
          <p:nvPr/>
        </p:nvGrpSpPr>
        <p:grpSpPr>
          <a:xfrm>
            <a:off x="6885265" y="1810636"/>
            <a:ext cx="4608512" cy="4262437"/>
            <a:chOff x="2338387" y="1504950"/>
            <a:chExt cx="4745037" cy="4324350"/>
          </a:xfrm>
        </p:grpSpPr>
        <p:cxnSp>
          <p:nvCxnSpPr>
            <p:cNvPr id="331" name="Shape 331">
              <a:extLst>
                <a:ext uri="{FF2B5EF4-FFF2-40B4-BE49-F238E27FC236}">
                  <a16:creationId xmlns:a16="http://schemas.microsoft.com/office/drawing/2014/main" id="{9D7D79D6-8722-7DCD-E3BE-1476C6368F84}"/>
                </a:ext>
              </a:extLst>
            </p:cNvPr>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332" name="Shape 332">
              <a:extLst>
                <a:ext uri="{FF2B5EF4-FFF2-40B4-BE49-F238E27FC236}">
                  <a16:creationId xmlns:a16="http://schemas.microsoft.com/office/drawing/2014/main" id="{62559217-F932-46EB-90B4-BC75FA24EB0D}"/>
                </a:ext>
              </a:extLst>
            </p:cNvPr>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sp>
        <p:nvSpPr>
          <p:cNvPr id="333" name="Shape 333">
            <a:extLst>
              <a:ext uri="{FF2B5EF4-FFF2-40B4-BE49-F238E27FC236}">
                <a16:creationId xmlns:a16="http://schemas.microsoft.com/office/drawing/2014/main" id="{85D0784A-C351-9EC2-7AD1-78E9BD36015E}"/>
              </a:ext>
            </a:extLst>
          </p:cNvPr>
          <p:cNvSpPr txBox="1"/>
          <p:nvPr/>
        </p:nvSpPr>
        <p:spPr>
          <a:xfrm>
            <a:off x="5921076" y="1545972"/>
            <a:ext cx="1371600" cy="946150"/>
          </a:xfrm>
          <a:prstGeom prst="rect">
            <a:avLst/>
          </a:prstGeom>
          <a:noFill/>
          <a:ln>
            <a:noFill/>
          </a:ln>
        </p:spPr>
        <p:txBody>
          <a:bodyPr spcFirstLastPara="1" wrap="square" lIns="92075" tIns="46025" rIns="92075" bIns="46025" anchor="ctr" anchorCtr="0">
            <a:noAutofit/>
          </a:bodyPr>
          <a:lstStyle/>
          <a:p>
            <a:pPr>
              <a:buClr>
                <a:schemeClr val="dk1"/>
              </a:buClr>
              <a:buSzPts val="2800"/>
            </a:pPr>
            <a:r>
              <a:rPr lang="en-US" sz="2400" b="1" dirty="0">
                <a:solidFill>
                  <a:schemeClr val="dk1"/>
                </a:solidFill>
                <a:latin typeface="Times New Roman"/>
                <a:ea typeface="Times New Roman"/>
                <a:cs typeface="Times New Roman"/>
                <a:sym typeface="Times New Roman"/>
              </a:rPr>
              <a:t>Price Level</a:t>
            </a:r>
            <a:endParaRPr lang="en-US" sz="2400" dirty="0">
              <a:solidFill>
                <a:schemeClr val="dk1"/>
              </a:solidFill>
              <a:ea typeface="Calibri"/>
              <a:cs typeface="Calibri"/>
            </a:endParaRPr>
          </a:p>
        </p:txBody>
      </p:sp>
      <p:sp>
        <p:nvSpPr>
          <p:cNvPr id="334" name="Shape 334">
            <a:extLst>
              <a:ext uri="{FF2B5EF4-FFF2-40B4-BE49-F238E27FC236}">
                <a16:creationId xmlns:a16="http://schemas.microsoft.com/office/drawing/2014/main" id="{64767C9C-F708-716C-4FCF-7394D81EF17C}"/>
              </a:ext>
            </a:extLst>
          </p:cNvPr>
          <p:cNvSpPr txBox="1"/>
          <p:nvPr/>
        </p:nvSpPr>
        <p:spPr>
          <a:xfrm>
            <a:off x="8763000" y="6400800"/>
            <a:ext cx="1905000" cy="457200"/>
          </a:xfrm>
          <a:prstGeom prst="rect">
            <a:avLst/>
          </a:prstGeom>
          <a:noFill/>
          <a:ln>
            <a:noFill/>
          </a:ln>
        </p:spPr>
        <p:txBody>
          <a:bodyPr spcFirstLastPara="1" wrap="square" lIns="91425" tIns="45700" rIns="91425" bIns="45700" anchor="t" anchorCtr="0">
            <a:noAutofit/>
          </a:bodyPr>
          <a:lstStyle/>
          <a:p>
            <a:pPr algn="r">
              <a:buClr>
                <a:schemeClr val="dk1"/>
              </a:buClr>
              <a:buSzPts val="1400"/>
            </a:pPr>
            <a:fld id="{00000000-1234-1234-1234-123412341234}" type="slidenum">
              <a:rPr lang="en-US" sz="1400">
                <a:solidFill>
                  <a:schemeClr val="dk1"/>
                </a:solidFill>
                <a:latin typeface="Times New Roman"/>
                <a:ea typeface="Times New Roman"/>
                <a:cs typeface="Times New Roman"/>
                <a:sym typeface="Times New Roman"/>
              </a:rPr>
              <a:pPr algn="r">
                <a:buClr>
                  <a:schemeClr val="dk1"/>
                </a:buClr>
                <a:buSzPts val="1400"/>
              </a:pPr>
              <a:t>6</a:t>
            </a:fld>
            <a:endParaRPr/>
          </a:p>
        </p:txBody>
      </p:sp>
      <p:sp>
        <p:nvSpPr>
          <p:cNvPr id="335" name="Shape 335">
            <a:extLst>
              <a:ext uri="{FF2B5EF4-FFF2-40B4-BE49-F238E27FC236}">
                <a16:creationId xmlns:a16="http://schemas.microsoft.com/office/drawing/2014/main" id="{F150B2F1-6F11-0B20-CF74-AD38580A0F8B}"/>
              </a:ext>
            </a:extLst>
          </p:cNvPr>
          <p:cNvSpPr/>
          <p:nvPr/>
        </p:nvSpPr>
        <p:spPr>
          <a:xfrm rot="-240000">
            <a:off x="6942735" y="2411866"/>
            <a:ext cx="3810000" cy="2971800"/>
          </a:xfrm>
          <a:custGeom>
            <a:avLst/>
            <a:gdLst/>
            <a:ahLst/>
            <a:cxnLst/>
            <a:rect l="0" t="0" r="0" b="0"/>
            <a:pathLst>
              <a:path w="120000" h="120000" extrusionOk="0">
                <a:moveTo>
                  <a:pt x="0" y="120000"/>
                </a:moveTo>
                <a:lnTo>
                  <a:pt x="17300" y="106676"/>
                </a:lnTo>
                <a:lnTo>
                  <a:pt x="33969" y="92830"/>
                </a:lnTo>
                <a:lnTo>
                  <a:pt x="49967" y="78490"/>
                </a:lnTo>
                <a:lnTo>
                  <a:pt x="65371" y="63686"/>
                </a:lnTo>
                <a:lnTo>
                  <a:pt x="80026" y="48417"/>
                </a:lnTo>
                <a:lnTo>
                  <a:pt x="94088" y="32743"/>
                </a:lnTo>
                <a:lnTo>
                  <a:pt x="107360" y="16603"/>
                </a:lnTo>
                <a:lnTo>
                  <a:pt x="120000" y="0"/>
                </a:lnTo>
              </a:path>
            </a:pathLst>
          </a:custGeom>
          <a:noFill/>
          <a:ln w="57150" cap="flat" cmpd="sng">
            <a:solidFill>
              <a:srgbClr val="990000"/>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336" name="Shape 336">
            <a:extLst>
              <a:ext uri="{FF2B5EF4-FFF2-40B4-BE49-F238E27FC236}">
                <a16:creationId xmlns:a16="http://schemas.microsoft.com/office/drawing/2014/main" id="{A77EE507-37FC-2684-4E07-3DEFED24E3F5}"/>
              </a:ext>
            </a:extLst>
          </p:cNvPr>
          <p:cNvSpPr txBox="1"/>
          <p:nvPr/>
        </p:nvSpPr>
        <p:spPr>
          <a:xfrm>
            <a:off x="9624701" y="1834006"/>
            <a:ext cx="1180098" cy="519112"/>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SRAS</a:t>
            </a:r>
            <a:endParaRPr dirty="0"/>
          </a:p>
        </p:txBody>
      </p:sp>
      <p:sp>
        <p:nvSpPr>
          <p:cNvPr id="337" name="Shape 337">
            <a:extLst>
              <a:ext uri="{FF2B5EF4-FFF2-40B4-BE49-F238E27FC236}">
                <a16:creationId xmlns:a16="http://schemas.microsoft.com/office/drawing/2014/main" id="{B7F1E503-C6A4-C83F-B753-575A0AD6351A}"/>
              </a:ext>
            </a:extLst>
          </p:cNvPr>
          <p:cNvSpPr txBox="1"/>
          <p:nvPr/>
        </p:nvSpPr>
        <p:spPr>
          <a:xfrm>
            <a:off x="10567731" y="6093274"/>
            <a:ext cx="1283557" cy="454025"/>
          </a:xfrm>
          <a:prstGeom prst="rect">
            <a:avLst/>
          </a:prstGeom>
          <a:noFill/>
          <a:ln>
            <a:noFill/>
          </a:ln>
        </p:spPr>
        <p:txBody>
          <a:bodyPr spcFirstLastPara="1" wrap="square" lIns="90475" tIns="44450" rIns="90475" bIns="44450" anchor="t" anchorCtr="0">
            <a:noAutofit/>
          </a:bodyPr>
          <a:lstStyle/>
          <a:p>
            <a:pPr>
              <a:buClr>
                <a:schemeClr val="dk1"/>
              </a:buClr>
              <a:buSzPts val="2400"/>
            </a:pPr>
            <a:r>
              <a:rPr lang="en-US" sz="2400" b="1" dirty="0">
                <a:solidFill>
                  <a:schemeClr val="dk1"/>
                </a:solidFill>
                <a:latin typeface="Times New Roman"/>
                <a:ea typeface="Times New Roman"/>
                <a:cs typeface="Times New Roman"/>
                <a:sym typeface="Times New Roman"/>
              </a:rPr>
              <a:t>RGDP</a:t>
            </a:r>
            <a:endParaRPr dirty="0"/>
          </a:p>
        </p:txBody>
      </p:sp>
      <p:cxnSp>
        <p:nvCxnSpPr>
          <p:cNvPr id="338" name="Shape 338">
            <a:extLst>
              <a:ext uri="{FF2B5EF4-FFF2-40B4-BE49-F238E27FC236}">
                <a16:creationId xmlns:a16="http://schemas.microsoft.com/office/drawing/2014/main" id="{2DA2ABBB-8579-7061-777B-CEA1AF25AAC9}"/>
              </a:ext>
            </a:extLst>
          </p:cNvPr>
          <p:cNvCxnSpPr/>
          <p:nvPr/>
        </p:nvCxnSpPr>
        <p:spPr>
          <a:xfrm>
            <a:off x="8664389" y="1834006"/>
            <a:ext cx="0" cy="4191000"/>
          </a:xfrm>
          <a:prstGeom prst="straightConnector1">
            <a:avLst/>
          </a:prstGeom>
          <a:noFill/>
          <a:ln w="57150" cap="flat" cmpd="sng">
            <a:solidFill>
              <a:schemeClr val="dk1"/>
            </a:solidFill>
            <a:prstDash val="solid"/>
            <a:miter lim="800000"/>
            <a:headEnd type="none" w="sm" len="sm"/>
            <a:tailEnd type="none" w="sm" len="sm"/>
          </a:ln>
        </p:spPr>
      </p:cxnSp>
      <p:sp>
        <p:nvSpPr>
          <p:cNvPr id="339" name="Shape 339">
            <a:extLst>
              <a:ext uri="{FF2B5EF4-FFF2-40B4-BE49-F238E27FC236}">
                <a16:creationId xmlns:a16="http://schemas.microsoft.com/office/drawing/2014/main" id="{E769C056-691B-9F2C-F834-4F5095854422}"/>
              </a:ext>
            </a:extLst>
          </p:cNvPr>
          <p:cNvSpPr txBox="1"/>
          <p:nvPr/>
        </p:nvSpPr>
        <p:spPr>
          <a:xfrm>
            <a:off x="8385908" y="6055338"/>
            <a:ext cx="635000" cy="519112"/>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Y</a:t>
            </a:r>
            <a:r>
              <a:rPr lang="en-US" sz="2800" b="1" baseline="-25000" dirty="0">
                <a:solidFill>
                  <a:schemeClr val="dk1"/>
                </a:solidFill>
                <a:latin typeface="Times New Roman"/>
                <a:ea typeface="Times New Roman"/>
                <a:cs typeface="Times New Roman"/>
                <a:sym typeface="Times New Roman"/>
              </a:rPr>
              <a:t>F</a:t>
            </a:r>
            <a:endParaRPr dirty="0"/>
          </a:p>
        </p:txBody>
      </p:sp>
      <p:sp>
        <p:nvSpPr>
          <p:cNvPr id="340" name="Shape 340">
            <a:extLst>
              <a:ext uri="{FF2B5EF4-FFF2-40B4-BE49-F238E27FC236}">
                <a16:creationId xmlns:a16="http://schemas.microsoft.com/office/drawing/2014/main" id="{A083E607-5897-FD23-D624-8065F2B4A900}"/>
              </a:ext>
            </a:extLst>
          </p:cNvPr>
          <p:cNvSpPr txBox="1"/>
          <p:nvPr/>
        </p:nvSpPr>
        <p:spPr>
          <a:xfrm>
            <a:off x="6244488" y="3695926"/>
            <a:ext cx="932996" cy="529997"/>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PL</a:t>
            </a:r>
            <a:r>
              <a:rPr lang="en-US" sz="2800" b="1" baseline="-25000" dirty="0">
                <a:solidFill>
                  <a:schemeClr val="dk1"/>
                </a:solidFill>
                <a:latin typeface="Times New Roman"/>
                <a:ea typeface="Times New Roman"/>
                <a:cs typeface="Times New Roman"/>
                <a:sym typeface="Times New Roman"/>
              </a:rPr>
              <a:t>1</a:t>
            </a:r>
            <a:endParaRPr dirty="0"/>
          </a:p>
        </p:txBody>
      </p:sp>
      <p:sp>
        <p:nvSpPr>
          <p:cNvPr id="341" name="Shape 341">
            <a:extLst>
              <a:ext uri="{FF2B5EF4-FFF2-40B4-BE49-F238E27FC236}">
                <a16:creationId xmlns:a16="http://schemas.microsoft.com/office/drawing/2014/main" id="{F2636DAF-1FC4-3173-4F5C-5900993856E5}"/>
              </a:ext>
            </a:extLst>
          </p:cNvPr>
          <p:cNvSpPr txBox="1"/>
          <p:nvPr/>
        </p:nvSpPr>
        <p:spPr>
          <a:xfrm>
            <a:off x="8868935" y="6043669"/>
            <a:ext cx="657158" cy="519112"/>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Y</a:t>
            </a:r>
            <a:r>
              <a:rPr lang="en-US" sz="2800" b="1" baseline="-25000" dirty="0">
                <a:solidFill>
                  <a:schemeClr val="dk1"/>
                </a:solidFill>
                <a:latin typeface="Times New Roman"/>
                <a:ea typeface="Times New Roman"/>
                <a:cs typeface="Times New Roman"/>
                <a:sym typeface="Times New Roman"/>
              </a:rPr>
              <a:t>1</a:t>
            </a:r>
            <a:endParaRPr lang="en-US" baseline="-25000" dirty="0">
              <a:solidFill>
                <a:schemeClr val="dk1"/>
              </a:solidFill>
              <a:ea typeface="Calibri"/>
              <a:cs typeface="Calibri"/>
            </a:endParaRPr>
          </a:p>
        </p:txBody>
      </p:sp>
      <p:sp>
        <p:nvSpPr>
          <p:cNvPr id="342" name="Shape 342">
            <a:extLst>
              <a:ext uri="{FF2B5EF4-FFF2-40B4-BE49-F238E27FC236}">
                <a16:creationId xmlns:a16="http://schemas.microsoft.com/office/drawing/2014/main" id="{4C1083D5-DF0E-8B9C-D320-0368E92550D6}"/>
              </a:ext>
            </a:extLst>
          </p:cNvPr>
          <p:cNvSpPr txBox="1"/>
          <p:nvPr/>
        </p:nvSpPr>
        <p:spPr>
          <a:xfrm>
            <a:off x="8094563" y="1336346"/>
            <a:ext cx="1717200" cy="579300"/>
          </a:xfrm>
          <a:prstGeom prst="rect">
            <a:avLst/>
          </a:prstGeom>
          <a:noFill/>
          <a:ln>
            <a:noFill/>
          </a:ln>
        </p:spPr>
        <p:txBody>
          <a:bodyPr spcFirstLastPara="1" wrap="square" lIns="91425" tIns="45700" rIns="91425" bIns="45700" anchor="t" anchorCtr="0">
            <a:noAutofit/>
          </a:bodyPr>
          <a:lstStyle/>
          <a:p>
            <a:pPr>
              <a:buClr>
                <a:schemeClr val="dk1"/>
              </a:buClr>
              <a:buSzPts val="3200"/>
            </a:pPr>
            <a:r>
              <a:rPr lang="en-US" sz="3200" b="1">
                <a:solidFill>
                  <a:schemeClr val="dk1"/>
                </a:solidFill>
                <a:latin typeface="Times New Roman"/>
                <a:ea typeface="Times New Roman"/>
                <a:cs typeface="Times New Roman"/>
                <a:sym typeface="Times New Roman"/>
              </a:rPr>
              <a:t>LRAS</a:t>
            </a:r>
            <a:endParaRPr/>
          </a:p>
        </p:txBody>
      </p:sp>
      <p:sp>
        <p:nvSpPr>
          <p:cNvPr id="343" name="Shape 343">
            <a:extLst>
              <a:ext uri="{FF2B5EF4-FFF2-40B4-BE49-F238E27FC236}">
                <a16:creationId xmlns:a16="http://schemas.microsoft.com/office/drawing/2014/main" id="{E17BC5AC-D087-F476-2E07-81C5417FBDDD}"/>
              </a:ext>
            </a:extLst>
          </p:cNvPr>
          <p:cNvSpPr txBox="1"/>
          <p:nvPr/>
        </p:nvSpPr>
        <p:spPr>
          <a:xfrm>
            <a:off x="10373329" y="5213861"/>
            <a:ext cx="825500" cy="523875"/>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a:solidFill>
                  <a:schemeClr val="dk1"/>
                </a:solidFill>
                <a:latin typeface="Times New Roman"/>
                <a:cs typeface="Times New Roman"/>
                <a:sym typeface="Times New Roman"/>
              </a:rPr>
              <a:t>AD</a:t>
            </a:r>
            <a:endParaRPr lang="en-US" sz="2800" b="1" baseline="-25000" dirty="0">
              <a:solidFill>
                <a:schemeClr val="dk1"/>
              </a:solidFill>
              <a:latin typeface="Times New Roman"/>
              <a:cs typeface="Times New Roman"/>
            </a:endParaRPr>
          </a:p>
        </p:txBody>
      </p:sp>
      <p:cxnSp>
        <p:nvCxnSpPr>
          <p:cNvPr id="344" name="Shape 344">
            <a:extLst>
              <a:ext uri="{FF2B5EF4-FFF2-40B4-BE49-F238E27FC236}">
                <a16:creationId xmlns:a16="http://schemas.microsoft.com/office/drawing/2014/main" id="{3A83DB8E-DBC8-8C4A-531C-2E2961D72C3F}"/>
              </a:ext>
            </a:extLst>
          </p:cNvPr>
          <p:cNvCxnSpPr>
            <a:cxnSpLocks/>
          </p:cNvCxnSpPr>
          <p:nvPr/>
        </p:nvCxnSpPr>
        <p:spPr>
          <a:xfrm flipH="1">
            <a:off x="6925383" y="3942326"/>
            <a:ext cx="2062642" cy="18599"/>
          </a:xfrm>
          <a:prstGeom prst="straightConnector1">
            <a:avLst/>
          </a:prstGeom>
          <a:noFill/>
          <a:ln w="57150" cap="flat" cmpd="sng">
            <a:solidFill>
              <a:schemeClr val="dk1"/>
            </a:solidFill>
            <a:prstDash val="dash"/>
            <a:miter lim="800000"/>
            <a:headEnd type="none" w="sm" len="sm"/>
            <a:tailEnd type="none" w="sm" len="sm"/>
          </a:ln>
        </p:spPr>
      </p:cxnSp>
      <p:cxnSp>
        <p:nvCxnSpPr>
          <p:cNvPr id="345" name="Shape 345">
            <a:extLst>
              <a:ext uri="{FF2B5EF4-FFF2-40B4-BE49-F238E27FC236}">
                <a16:creationId xmlns:a16="http://schemas.microsoft.com/office/drawing/2014/main" id="{FB021060-7A67-CD6D-0D62-167836A655C0}"/>
              </a:ext>
            </a:extLst>
          </p:cNvPr>
          <p:cNvCxnSpPr/>
          <p:nvPr/>
        </p:nvCxnSpPr>
        <p:spPr>
          <a:xfrm>
            <a:off x="9073875" y="3874103"/>
            <a:ext cx="0" cy="2255308"/>
          </a:xfrm>
          <a:prstGeom prst="straightConnector1">
            <a:avLst/>
          </a:prstGeom>
          <a:noFill/>
          <a:ln w="57150" cap="flat" cmpd="sng">
            <a:solidFill>
              <a:schemeClr val="dk1"/>
            </a:solidFill>
            <a:prstDash val="dash"/>
            <a:miter lim="800000"/>
            <a:headEnd type="none" w="sm" len="sm"/>
            <a:tailEnd type="none" w="sm" len="sm"/>
          </a:ln>
        </p:spPr>
      </p:cxnSp>
      <p:sp>
        <p:nvSpPr>
          <p:cNvPr id="346" name="Shape 346">
            <a:extLst>
              <a:ext uri="{FF2B5EF4-FFF2-40B4-BE49-F238E27FC236}">
                <a16:creationId xmlns:a16="http://schemas.microsoft.com/office/drawing/2014/main" id="{8FE167F1-D10E-2826-2ACC-89ACC9E23831}"/>
              </a:ext>
            </a:extLst>
          </p:cNvPr>
          <p:cNvSpPr/>
          <p:nvPr/>
        </p:nvSpPr>
        <p:spPr>
          <a:xfrm rot="21240000">
            <a:off x="8419449" y="2574983"/>
            <a:ext cx="1947862" cy="2806700"/>
          </a:xfrm>
          <a:custGeom>
            <a:avLst/>
            <a:gdLst/>
            <a:ahLst/>
            <a:cxnLst/>
            <a:rect l="0" t="0" r="0" b="0"/>
            <a:pathLst>
              <a:path w="120000" h="120000" extrusionOk="0">
                <a:moveTo>
                  <a:pt x="0" y="0"/>
                </a:moveTo>
                <a:lnTo>
                  <a:pt x="5224" y="9680"/>
                </a:lnTo>
                <a:lnTo>
                  <a:pt x="10859" y="19165"/>
                </a:lnTo>
                <a:lnTo>
                  <a:pt x="16822" y="28370"/>
                </a:lnTo>
                <a:lnTo>
                  <a:pt x="23141" y="37351"/>
                </a:lnTo>
                <a:lnTo>
                  <a:pt x="29651" y="45968"/>
                </a:lnTo>
                <a:lnTo>
                  <a:pt x="36571" y="54334"/>
                </a:lnTo>
                <a:lnTo>
                  <a:pt x="43738" y="62392"/>
                </a:lnTo>
                <a:lnTo>
                  <a:pt x="51233" y="70198"/>
                </a:lnTo>
                <a:lnTo>
                  <a:pt x="58946" y="77584"/>
                </a:lnTo>
                <a:lnTo>
                  <a:pt x="66934" y="84719"/>
                </a:lnTo>
                <a:lnTo>
                  <a:pt x="75167" y="91461"/>
                </a:lnTo>
                <a:lnTo>
                  <a:pt x="83674" y="97896"/>
                </a:lnTo>
                <a:lnTo>
                  <a:pt x="92400" y="103940"/>
                </a:lnTo>
                <a:lnTo>
                  <a:pt x="101372" y="109647"/>
                </a:lnTo>
                <a:lnTo>
                  <a:pt x="110590" y="114991"/>
                </a:lnTo>
                <a:lnTo>
                  <a:pt x="120000" y="120000"/>
                </a:lnTo>
              </a:path>
            </a:pathLst>
          </a:custGeom>
          <a:noFill/>
          <a:ln w="57150" cap="flat" cmpd="sng">
            <a:solidFill>
              <a:srgbClr val="000099"/>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348" name="Shape 348">
            <a:extLst>
              <a:ext uri="{FF2B5EF4-FFF2-40B4-BE49-F238E27FC236}">
                <a16:creationId xmlns:a16="http://schemas.microsoft.com/office/drawing/2014/main" id="{C6C45A16-3534-6EAD-4D3A-97F413AF2503}"/>
              </a:ext>
            </a:extLst>
          </p:cNvPr>
          <p:cNvSpPr txBox="1"/>
          <p:nvPr/>
        </p:nvSpPr>
        <p:spPr>
          <a:xfrm>
            <a:off x="3073915" y="301239"/>
            <a:ext cx="4415340" cy="519112"/>
          </a:xfrm>
          <a:prstGeom prst="rect">
            <a:avLst/>
          </a:prstGeom>
          <a:noFill/>
          <a:ln>
            <a:noFill/>
          </a:ln>
        </p:spPr>
        <p:txBody>
          <a:bodyPr spcFirstLastPara="1" wrap="square" lIns="92075" tIns="46025" rIns="92075" bIns="46025" anchor="ctr" anchorCtr="0">
            <a:noAutofit/>
          </a:bodyPr>
          <a:lstStyle/>
          <a:p>
            <a:pPr algn="ctr">
              <a:buClr>
                <a:schemeClr val="dk1"/>
              </a:buClr>
              <a:buSzPts val="4800"/>
            </a:pPr>
            <a:r>
              <a:rPr lang="en-US" sz="3600" b="1" dirty="0">
                <a:ea typeface="Calibri"/>
                <a:cs typeface="Calibri"/>
              </a:rPr>
              <a:t> Question 1- Part B</a:t>
            </a:r>
          </a:p>
        </p:txBody>
      </p:sp>
      <p:sp>
        <p:nvSpPr>
          <p:cNvPr id="350" name="Shape 350">
            <a:extLst>
              <a:ext uri="{FF2B5EF4-FFF2-40B4-BE49-F238E27FC236}">
                <a16:creationId xmlns:a16="http://schemas.microsoft.com/office/drawing/2014/main" id="{B72DE350-6E86-68DC-AD2C-71176285E0A2}"/>
              </a:ext>
            </a:extLst>
          </p:cNvPr>
          <p:cNvSpPr/>
          <p:nvPr/>
        </p:nvSpPr>
        <p:spPr>
          <a:xfrm>
            <a:off x="8953163" y="3894250"/>
            <a:ext cx="155575" cy="133350"/>
          </a:xfrm>
          <a:prstGeom prst="flowChartConnector">
            <a:avLst/>
          </a:prstGeom>
          <a:solidFill>
            <a:srgbClr val="0080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endParaRPr sz="2400">
              <a:solidFill>
                <a:schemeClr val="dk1"/>
              </a:solidFill>
              <a:latin typeface="Times New Roman"/>
              <a:ea typeface="Times New Roman"/>
              <a:cs typeface="Times New Roman"/>
              <a:sym typeface="Times New Roman"/>
            </a:endParaRPr>
          </a:p>
        </p:txBody>
      </p:sp>
      <p:sp>
        <p:nvSpPr>
          <p:cNvPr id="2" name="TextBox 1">
            <a:extLst>
              <a:ext uri="{FF2B5EF4-FFF2-40B4-BE49-F238E27FC236}">
                <a16:creationId xmlns:a16="http://schemas.microsoft.com/office/drawing/2014/main" id="{B454FBA1-7567-BA88-45F6-2A7E26527C4E}"/>
              </a:ext>
            </a:extLst>
          </p:cNvPr>
          <p:cNvSpPr txBox="1"/>
          <p:nvPr/>
        </p:nvSpPr>
        <p:spPr>
          <a:xfrm>
            <a:off x="9197514" y="2269974"/>
            <a:ext cx="2740435" cy="23758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6" name="TextBox 5">
            <a:extLst>
              <a:ext uri="{FF2B5EF4-FFF2-40B4-BE49-F238E27FC236}">
                <a16:creationId xmlns:a16="http://schemas.microsoft.com/office/drawing/2014/main" id="{A6CB6A74-0AB3-4DD3-BB1C-11CB7C45D734}"/>
              </a:ext>
            </a:extLst>
          </p:cNvPr>
          <p:cNvSpPr txBox="1"/>
          <p:nvPr/>
        </p:nvSpPr>
        <p:spPr>
          <a:xfrm>
            <a:off x="453647" y="1545972"/>
            <a:ext cx="5240536" cy="4708981"/>
          </a:xfrm>
          <a:prstGeom prst="rect">
            <a:avLst/>
          </a:prstGeom>
          <a:noFill/>
        </p:spPr>
        <p:txBody>
          <a:bodyPr wrap="square">
            <a:spAutoFit/>
          </a:bodyPr>
          <a:lstStyle/>
          <a:p>
            <a:r>
              <a:rPr lang="en-US" b="1" dirty="0"/>
              <a:t>The economy of </a:t>
            </a:r>
            <a:r>
              <a:rPr lang="en-US" b="1" dirty="0" err="1"/>
              <a:t>Micanapy</a:t>
            </a:r>
            <a:r>
              <a:rPr lang="en-US" b="1" dirty="0"/>
              <a:t> is in short-run equilibrium and is experiencing an inflationary gap. </a:t>
            </a:r>
          </a:p>
          <a:p>
            <a:endParaRPr lang="en-US" b="1" dirty="0"/>
          </a:p>
          <a:p>
            <a:r>
              <a:rPr lang="en-US" b="1" dirty="0"/>
              <a:t>Part B</a:t>
            </a:r>
          </a:p>
          <a:p>
            <a:r>
              <a:rPr lang="en-US" b="1" dirty="0"/>
              <a:t>Assume that policymakers take no action to close the inflationary gap.  Explain how </a:t>
            </a:r>
            <a:r>
              <a:rPr lang="en-US" b="1" dirty="0" err="1"/>
              <a:t>Micanapy’s</a:t>
            </a:r>
            <a:r>
              <a:rPr lang="en-US" b="1" dirty="0"/>
              <a:t> economy will self-adjust to full employment in the long run.</a:t>
            </a:r>
          </a:p>
          <a:p>
            <a:endParaRPr lang="en-US" b="1" dirty="0"/>
          </a:p>
          <a:p>
            <a:r>
              <a:rPr lang="en-US" sz="2400" b="1" dirty="0">
                <a:solidFill>
                  <a:srgbClr val="FF0000"/>
                </a:solidFill>
              </a:rPr>
              <a:t>In the long run, resource prices and wages will increase, shifting the SRAS to the left until RGDP decreases to the full employment level and the inflationary gap is closed. </a:t>
            </a:r>
          </a:p>
          <a:p>
            <a:endParaRPr lang="en-US" b="1" dirty="0"/>
          </a:p>
          <a:p>
            <a:endParaRPr lang="en-US" b="1" dirty="0"/>
          </a:p>
        </p:txBody>
      </p:sp>
    </p:spTree>
    <p:extLst>
      <p:ext uri="{BB962C8B-B14F-4D97-AF65-F5344CB8AC3E}">
        <p14:creationId xmlns:p14="http://schemas.microsoft.com/office/powerpoint/2010/main" val="34399022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94C28E7F-6B83-E441-92E6-3D0B936E8468}"/>
            </a:ext>
          </a:extLst>
        </p:cNvPr>
        <p:cNvGrpSpPr/>
        <p:nvPr/>
      </p:nvGrpSpPr>
      <p:grpSpPr>
        <a:xfrm>
          <a:off x="0" y="0"/>
          <a:ext cx="0" cy="0"/>
          <a:chOff x="0" y="0"/>
          <a:chExt cx="0" cy="0"/>
        </a:xfrm>
      </p:grpSpPr>
      <p:grpSp>
        <p:nvGrpSpPr>
          <p:cNvPr id="330" name="Shape 330">
            <a:extLst>
              <a:ext uri="{FF2B5EF4-FFF2-40B4-BE49-F238E27FC236}">
                <a16:creationId xmlns:a16="http://schemas.microsoft.com/office/drawing/2014/main" id="{75D3C206-F538-2EDA-4181-44BBF1AB5847}"/>
              </a:ext>
            </a:extLst>
          </p:cNvPr>
          <p:cNvGrpSpPr/>
          <p:nvPr/>
        </p:nvGrpSpPr>
        <p:grpSpPr>
          <a:xfrm>
            <a:off x="6885265" y="1810636"/>
            <a:ext cx="4608512" cy="4262437"/>
            <a:chOff x="2338387" y="1504950"/>
            <a:chExt cx="4745037" cy="4324350"/>
          </a:xfrm>
        </p:grpSpPr>
        <p:cxnSp>
          <p:nvCxnSpPr>
            <p:cNvPr id="331" name="Shape 331">
              <a:extLst>
                <a:ext uri="{FF2B5EF4-FFF2-40B4-BE49-F238E27FC236}">
                  <a16:creationId xmlns:a16="http://schemas.microsoft.com/office/drawing/2014/main" id="{7495B026-76C6-1E19-3675-0BBBD093882A}"/>
                </a:ext>
              </a:extLst>
            </p:cNvPr>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332" name="Shape 332">
              <a:extLst>
                <a:ext uri="{FF2B5EF4-FFF2-40B4-BE49-F238E27FC236}">
                  <a16:creationId xmlns:a16="http://schemas.microsoft.com/office/drawing/2014/main" id="{5553A183-ED28-8E6B-B8F5-E288608EE7A5}"/>
                </a:ext>
              </a:extLst>
            </p:cNvPr>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sp>
        <p:nvSpPr>
          <p:cNvPr id="333" name="Shape 333">
            <a:extLst>
              <a:ext uri="{FF2B5EF4-FFF2-40B4-BE49-F238E27FC236}">
                <a16:creationId xmlns:a16="http://schemas.microsoft.com/office/drawing/2014/main" id="{8BAAEF0E-FB55-9D3C-4A4C-FC315F033DF0}"/>
              </a:ext>
            </a:extLst>
          </p:cNvPr>
          <p:cNvSpPr txBox="1"/>
          <p:nvPr/>
        </p:nvSpPr>
        <p:spPr>
          <a:xfrm>
            <a:off x="5845429" y="1363601"/>
            <a:ext cx="1371600" cy="946150"/>
          </a:xfrm>
          <a:prstGeom prst="rect">
            <a:avLst/>
          </a:prstGeom>
          <a:noFill/>
          <a:ln>
            <a:noFill/>
          </a:ln>
        </p:spPr>
        <p:txBody>
          <a:bodyPr spcFirstLastPara="1" wrap="square" lIns="92075" tIns="46025" rIns="92075" bIns="46025" anchor="ctr" anchorCtr="0">
            <a:noAutofit/>
          </a:bodyPr>
          <a:lstStyle/>
          <a:p>
            <a:pPr>
              <a:buClr>
                <a:schemeClr val="dk1"/>
              </a:buClr>
              <a:buSzPts val="2800"/>
            </a:pPr>
            <a:r>
              <a:rPr lang="en-US" sz="2000" b="1" dirty="0">
                <a:solidFill>
                  <a:schemeClr val="dk1"/>
                </a:solidFill>
                <a:latin typeface="Times New Roman"/>
                <a:ea typeface="Times New Roman"/>
                <a:cs typeface="Times New Roman"/>
                <a:sym typeface="Times New Roman"/>
              </a:rPr>
              <a:t>Nominal Interest Rate</a:t>
            </a:r>
            <a:endParaRPr lang="en-US" sz="2000" dirty="0">
              <a:solidFill>
                <a:schemeClr val="dk1"/>
              </a:solidFill>
              <a:ea typeface="Calibri"/>
              <a:cs typeface="Calibri"/>
            </a:endParaRPr>
          </a:p>
        </p:txBody>
      </p:sp>
      <p:sp>
        <p:nvSpPr>
          <p:cNvPr id="334" name="Shape 334">
            <a:extLst>
              <a:ext uri="{FF2B5EF4-FFF2-40B4-BE49-F238E27FC236}">
                <a16:creationId xmlns:a16="http://schemas.microsoft.com/office/drawing/2014/main" id="{73F96B8A-A10E-6A83-C4F6-0EE8855A6803}"/>
              </a:ext>
            </a:extLst>
          </p:cNvPr>
          <p:cNvSpPr txBox="1"/>
          <p:nvPr/>
        </p:nvSpPr>
        <p:spPr>
          <a:xfrm>
            <a:off x="8763000" y="6400800"/>
            <a:ext cx="1905000" cy="457200"/>
          </a:xfrm>
          <a:prstGeom prst="rect">
            <a:avLst/>
          </a:prstGeom>
          <a:noFill/>
          <a:ln>
            <a:noFill/>
          </a:ln>
        </p:spPr>
        <p:txBody>
          <a:bodyPr spcFirstLastPara="1" wrap="square" lIns="91425" tIns="45700" rIns="91425" bIns="45700" anchor="t" anchorCtr="0">
            <a:noAutofit/>
          </a:bodyPr>
          <a:lstStyle/>
          <a:p>
            <a:pPr algn="r">
              <a:buClr>
                <a:schemeClr val="dk1"/>
              </a:buClr>
              <a:buSzPts val="1400"/>
            </a:pPr>
            <a:fld id="{00000000-1234-1234-1234-123412341234}" type="slidenum">
              <a:rPr lang="en-US" sz="1400">
                <a:solidFill>
                  <a:schemeClr val="dk1"/>
                </a:solidFill>
                <a:latin typeface="Times New Roman"/>
                <a:ea typeface="Times New Roman"/>
                <a:cs typeface="Times New Roman"/>
                <a:sym typeface="Times New Roman"/>
              </a:rPr>
              <a:pPr algn="r">
                <a:buClr>
                  <a:schemeClr val="dk1"/>
                </a:buClr>
                <a:buSzPts val="1400"/>
              </a:pPr>
              <a:t>7</a:t>
            </a:fld>
            <a:endParaRPr/>
          </a:p>
        </p:txBody>
      </p:sp>
      <p:sp>
        <p:nvSpPr>
          <p:cNvPr id="337" name="Shape 337">
            <a:extLst>
              <a:ext uri="{FF2B5EF4-FFF2-40B4-BE49-F238E27FC236}">
                <a16:creationId xmlns:a16="http://schemas.microsoft.com/office/drawing/2014/main" id="{7202A2B6-96D5-7941-834A-6D3B7C882AAA}"/>
              </a:ext>
            </a:extLst>
          </p:cNvPr>
          <p:cNvSpPr txBox="1"/>
          <p:nvPr/>
        </p:nvSpPr>
        <p:spPr>
          <a:xfrm>
            <a:off x="10567731" y="6093274"/>
            <a:ext cx="1283557" cy="454025"/>
          </a:xfrm>
          <a:prstGeom prst="rect">
            <a:avLst/>
          </a:prstGeom>
          <a:noFill/>
          <a:ln>
            <a:noFill/>
          </a:ln>
        </p:spPr>
        <p:txBody>
          <a:bodyPr spcFirstLastPara="1" wrap="square" lIns="90475" tIns="44450" rIns="90475" bIns="44450" anchor="t" anchorCtr="0">
            <a:noAutofit/>
          </a:bodyPr>
          <a:lstStyle/>
          <a:p>
            <a:pPr>
              <a:buClr>
                <a:schemeClr val="dk1"/>
              </a:buClr>
              <a:buSzPts val="2400"/>
            </a:pPr>
            <a:r>
              <a:rPr lang="en-US" sz="2400" b="1" dirty="0" err="1">
                <a:solidFill>
                  <a:schemeClr val="dk1"/>
                </a:solidFill>
                <a:latin typeface="Times New Roman"/>
                <a:ea typeface="Times New Roman"/>
                <a:cs typeface="Times New Roman"/>
                <a:sym typeface="Times New Roman"/>
              </a:rPr>
              <a:t>Q</a:t>
            </a:r>
            <a:r>
              <a:rPr lang="en-US" sz="1600" b="1" dirty="0" err="1">
                <a:solidFill>
                  <a:schemeClr val="dk1"/>
                </a:solidFill>
                <a:latin typeface="Times New Roman"/>
                <a:ea typeface="Times New Roman"/>
                <a:cs typeface="Times New Roman"/>
                <a:sym typeface="Times New Roman"/>
              </a:rPr>
              <a:t>money</a:t>
            </a:r>
            <a:endParaRPr sz="1600" dirty="0"/>
          </a:p>
        </p:txBody>
      </p:sp>
      <p:cxnSp>
        <p:nvCxnSpPr>
          <p:cNvPr id="338" name="Shape 338">
            <a:extLst>
              <a:ext uri="{FF2B5EF4-FFF2-40B4-BE49-F238E27FC236}">
                <a16:creationId xmlns:a16="http://schemas.microsoft.com/office/drawing/2014/main" id="{472CA075-046B-E384-4670-55060A9B37C3}"/>
              </a:ext>
            </a:extLst>
          </p:cNvPr>
          <p:cNvCxnSpPr/>
          <p:nvPr/>
        </p:nvCxnSpPr>
        <p:spPr>
          <a:xfrm>
            <a:off x="8664389" y="1834006"/>
            <a:ext cx="0" cy="4191000"/>
          </a:xfrm>
          <a:prstGeom prst="straightConnector1">
            <a:avLst/>
          </a:prstGeom>
          <a:noFill/>
          <a:ln w="57150" cap="flat" cmpd="sng">
            <a:solidFill>
              <a:schemeClr val="dk1"/>
            </a:solidFill>
            <a:prstDash val="solid"/>
            <a:miter lim="800000"/>
            <a:headEnd type="none" w="sm" len="sm"/>
            <a:tailEnd type="none" w="sm" len="sm"/>
          </a:ln>
        </p:spPr>
      </p:cxnSp>
      <p:sp>
        <p:nvSpPr>
          <p:cNvPr id="339" name="Shape 339">
            <a:extLst>
              <a:ext uri="{FF2B5EF4-FFF2-40B4-BE49-F238E27FC236}">
                <a16:creationId xmlns:a16="http://schemas.microsoft.com/office/drawing/2014/main" id="{F40F2537-FF09-CAFD-06AC-6FC8775DFB3D}"/>
              </a:ext>
            </a:extLst>
          </p:cNvPr>
          <p:cNvSpPr txBox="1"/>
          <p:nvPr/>
        </p:nvSpPr>
        <p:spPr>
          <a:xfrm>
            <a:off x="8385907" y="6055338"/>
            <a:ext cx="623621" cy="519112"/>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Q</a:t>
            </a:r>
            <a:r>
              <a:rPr lang="en-US" sz="2800" b="1" baseline="-25000" dirty="0">
                <a:solidFill>
                  <a:schemeClr val="dk1"/>
                </a:solidFill>
                <a:latin typeface="Times New Roman"/>
                <a:ea typeface="Times New Roman"/>
                <a:cs typeface="Times New Roman"/>
                <a:sym typeface="Times New Roman"/>
              </a:rPr>
              <a:t>2</a:t>
            </a:r>
            <a:endParaRPr dirty="0"/>
          </a:p>
        </p:txBody>
      </p:sp>
      <p:sp>
        <p:nvSpPr>
          <p:cNvPr id="340" name="Shape 340">
            <a:extLst>
              <a:ext uri="{FF2B5EF4-FFF2-40B4-BE49-F238E27FC236}">
                <a16:creationId xmlns:a16="http://schemas.microsoft.com/office/drawing/2014/main" id="{646D9BE0-2197-1566-C9E9-317B385D45A8}"/>
              </a:ext>
            </a:extLst>
          </p:cNvPr>
          <p:cNvSpPr txBox="1"/>
          <p:nvPr/>
        </p:nvSpPr>
        <p:spPr>
          <a:xfrm>
            <a:off x="6483764" y="3247398"/>
            <a:ext cx="932996" cy="529997"/>
          </a:xfrm>
          <a:prstGeom prst="rect">
            <a:avLst/>
          </a:prstGeom>
          <a:noFill/>
          <a:ln>
            <a:noFill/>
          </a:ln>
        </p:spPr>
        <p:txBody>
          <a:bodyPr spcFirstLastPara="1" wrap="square" lIns="91425" tIns="45700" rIns="91425" bIns="45700" anchor="t" anchorCtr="0">
            <a:no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i</a:t>
            </a:r>
            <a:r>
              <a:rPr lang="en-US" sz="2800" b="1" baseline="-25000" dirty="0">
                <a:solidFill>
                  <a:schemeClr val="dk1"/>
                </a:solidFill>
                <a:latin typeface="Times New Roman"/>
                <a:ea typeface="Times New Roman"/>
                <a:cs typeface="Times New Roman"/>
                <a:sym typeface="Times New Roman"/>
              </a:rPr>
              <a:t>2</a:t>
            </a:r>
            <a:endParaRPr dirty="0"/>
          </a:p>
        </p:txBody>
      </p:sp>
      <p:sp>
        <p:nvSpPr>
          <p:cNvPr id="342" name="Shape 342">
            <a:extLst>
              <a:ext uri="{FF2B5EF4-FFF2-40B4-BE49-F238E27FC236}">
                <a16:creationId xmlns:a16="http://schemas.microsoft.com/office/drawing/2014/main" id="{81DD783E-60F7-F7FF-C07F-A9B2558FE195}"/>
              </a:ext>
            </a:extLst>
          </p:cNvPr>
          <p:cNvSpPr txBox="1"/>
          <p:nvPr/>
        </p:nvSpPr>
        <p:spPr>
          <a:xfrm>
            <a:off x="7918461" y="1336346"/>
            <a:ext cx="2590205" cy="579300"/>
          </a:xfrm>
          <a:prstGeom prst="rect">
            <a:avLst/>
          </a:prstGeom>
          <a:noFill/>
          <a:ln>
            <a:noFill/>
          </a:ln>
        </p:spPr>
        <p:txBody>
          <a:bodyPr spcFirstLastPara="1" wrap="square" lIns="91425" tIns="45700" rIns="91425" bIns="45700" anchor="t" anchorCtr="0">
            <a:noAutofit/>
          </a:bodyPr>
          <a:lstStyle/>
          <a:p>
            <a:pPr>
              <a:buClr>
                <a:schemeClr val="dk1"/>
              </a:buClr>
              <a:buSzPts val="3200"/>
            </a:pPr>
            <a:r>
              <a:rPr lang="en-US" sz="3200" b="1" dirty="0">
                <a:solidFill>
                  <a:schemeClr val="dk1"/>
                </a:solidFill>
                <a:latin typeface="Times New Roman"/>
                <a:cs typeface="Times New Roman"/>
                <a:sym typeface="Times New Roman"/>
              </a:rPr>
              <a:t>   MS</a:t>
            </a:r>
            <a:r>
              <a:rPr lang="en-US" sz="3200" b="1" baseline="-25000" dirty="0">
                <a:solidFill>
                  <a:schemeClr val="dk1"/>
                </a:solidFill>
                <a:latin typeface="Times New Roman"/>
                <a:cs typeface="Times New Roman"/>
                <a:sym typeface="Times New Roman"/>
              </a:rPr>
              <a:t>2</a:t>
            </a:r>
            <a:r>
              <a:rPr lang="en-US" sz="3200" b="1" dirty="0">
                <a:solidFill>
                  <a:schemeClr val="dk1"/>
                </a:solidFill>
                <a:latin typeface="Times New Roman"/>
                <a:cs typeface="Times New Roman"/>
                <a:sym typeface="Times New Roman"/>
              </a:rPr>
              <a:t>     MS</a:t>
            </a:r>
            <a:r>
              <a:rPr lang="en-US" sz="3200" b="1" baseline="-25000" dirty="0">
                <a:solidFill>
                  <a:schemeClr val="dk1"/>
                </a:solidFill>
                <a:latin typeface="Times New Roman"/>
                <a:cs typeface="Times New Roman"/>
                <a:sym typeface="Times New Roman"/>
              </a:rPr>
              <a:t>1        </a:t>
            </a:r>
            <a:endParaRPr dirty="0"/>
          </a:p>
        </p:txBody>
      </p:sp>
      <p:sp>
        <p:nvSpPr>
          <p:cNvPr id="343" name="Shape 343">
            <a:extLst>
              <a:ext uri="{FF2B5EF4-FFF2-40B4-BE49-F238E27FC236}">
                <a16:creationId xmlns:a16="http://schemas.microsoft.com/office/drawing/2014/main" id="{F571B84C-AD41-AAEF-40E3-D92DC021B3FB}"/>
              </a:ext>
            </a:extLst>
          </p:cNvPr>
          <p:cNvSpPr txBox="1"/>
          <p:nvPr/>
        </p:nvSpPr>
        <p:spPr>
          <a:xfrm>
            <a:off x="10373329" y="5213861"/>
            <a:ext cx="825500" cy="523875"/>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a:solidFill>
                  <a:schemeClr val="dk1"/>
                </a:solidFill>
                <a:latin typeface="Times New Roman"/>
                <a:cs typeface="Times New Roman"/>
                <a:sym typeface="Times New Roman"/>
              </a:rPr>
              <a:t>MD</a:t>
            </a:r>
            <a:endParaRPr lang="en-US" sz="2800" b="1" baseline="-25000" dirty="0">
              <a:solidFill>
                <a:schemeClr val="dk1"/>
              </a:solidFill>
              <a:latin typeface="Times New Roman"/>
              <a:cs typeface="Times New Roman"/>
            </a:endParaRPr>
          </a:p>
        </p:txBody>
      </p:sp>
      <p:cxnSp>
        <p:nvCxnSpPr>
          <p:cNvPr id="344" name="Shape 344">
            <a:extLst>
              <a:ext uri="{FF2B5EF4-FFF2-40B4-BE49-F238E27FC236}">
                <a16:creationId xmlns:a16="http://schemas.microsoft.com/office/drawing/2014/main" id="{D7BD6989-944A-BD4D-9A79-34B08712D4FC}"/>
              </a:ext>
            </a:extLst>
          </p:cNvPr>
          <p:cNvCxnSpPr>
            <a:cxnSpLocks/>
          </p:cNvCxnSpPr>
          <p:nvPr/>
        </p:nvCxnSpPr>
        <p:spPr>
          <a:xfrm flipH="1">
            <a:off x="6883383" y="3612390"/>
            <a:ext cx="1830803" cy="0"/>
          </a:xfrm>
          <a:prstGeom prst="straightConnector1">
            <a:avLst/>
          </a:prstGeom>
          <a:noFill/>
          <a:ln w="57150" cap="flat" cmpd="sng">
            <a:solidFill>
              <a:schemeClr val="dk1"/>
            </a:solidFill>
            <a:prstDash val="dash"/>
            <a:miter lim="800000"/>
            <a:headEnd type="none" w="sm" len="sm"/>
            <a:tailEnd type="none" w="sm" len="sm"/>
          </a:ln>
        </p:spPr>
      </p:cxnSp>
      <p:sp>
        <p:nvSpPr>
          <p:cNvPr id="346" name="Shape 346">
            <a:extLst>
              <a:ext uri="{FF2B5EF4-FFF2-40B4-BE49-F238E27FC236}">
                <a16:creationId xmlns:a16="http://schemas.microsoft.com/office/drawing/2014/main" id="{24255D26-21FF-120F-8A98-53E9CD27611E}"/>
              </a:ext>
            </a:extLst>
          </p:cNvPr>
          <p:cNvSpPr/>
          <p:nvPr/>
        </p:nvSpPr>
        <p:spPr>
          <a:xfrm rot="21240000">
            <a:off x="8055328" y="2154025"/>
            <a:ext cx="2289921" cy="3246741"/>
          </a:xfrm>
          <a:custGeom>
            <a:avLst/>
            <a:gdLst/>
            <a:ahLst/>
            <a:cxnLst/>
            <a:rect l="0" t="0" r="0" b="0"/>
            <a:pathLst>
              <a:path w="120000" h="120000" extrusionOk="0">
                <a:moveTo>
                  <a:pt x="0" y="0"/>
                </a:moveTo>
                <a:lnTo>
                  <a:pt x="5224" y="9680"/>
                </a:lnTo>
                <a:lnTo>
                  <a:pt x="10859" y="19165"/>
                </a:lnTo>
                <a:lnTo>
                  <a:pt x="16822" y="28370"/>
                </a:lnTo>
                <a:lnTo>
                  <a:pt x="23141" y="37351"/>
                </a:lnTo>
                <a:lnTo>
                  <a:pt x="29651" y="45968"/>
                </a:lnTo>
                <a:lnTo>
                  <a:pt x="36571" y="54334"/>
                </a:lnTo>
                <a:lnTo>
                  <a:pt x="43738" y="62392"/>
                </a:lnTo>
                <a:lnTo>
                  <a:pt x="51233" y="70198"/>
                </a:lnTo>
                <a:lnTo>
                  <a:pt x="58946" y="77584"/>
                </a:lnTo>
                <a:lnTo>
                  <a:pt x="66934" y="84719"/>
                </a:lnTo>
                <a:lnTo>
                  <a:pt x="75167" y="91461"/>
                </a:lnTo>
                <a:lnTo>
                  <a:pt x="83674" y="97896"/>
                </a:lnTo>
                <a:lnTo>
                  <a:pt x="92400" y="103940"/>
                </a:lnTo>
                <a:lnTo>
                  <a:pt x="101372" y="109647"/>
                </a:lnTo>
                <a:lnTo>
                  <a:pt x="110590" y="114991"/>
                </a:lnTo>
                <a:lnTo>
                  <a:pt x="120000" y="120000"/>
                </a:lnTo>
              </a:path>
            </a:pathLst>
          </a:custGeom>
          <a:noFill/>
          <a:ln w="57150" cap="flat" cmpd="sng">
            <a:solidFill>
              <a:srgbClr val="000099"/>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348" name="Shape 348">
            <a:extLst>
              <a:ext uri="{FF2B5EF4-FFF2-40B4-BE49-F238E27FC236}">
                <a16:creationId xmlns:a16="http://schemas.microsoft.com/office/drawing/2014/main" id="{A97248DD-CD88-EA44-CB75-268F94320AB7}"/>
              </a:ext>
            </a:extLst>
          </p:cNvPr>
          <p:cNvSpPr txBox="1"/>
          <p:nvPr/>
        </p:nvSpPr>
        <p:spPr>
          <a:xfrm>
            <a:off x="3299012" y="343491"/>
            <a:ext cx="4415340" cy="519112"/>
          </a:xfrm>
          <a:prstGeom prst="rect">
            <a:avLst/>
          </a:prstGeom>
          <a:noFill/>
          <a:ln>
            <a:noFill/>
          </a:ln>
        </p:spPr>
        <p:txBody>
          <a:bodyPr spcFirstLastPara="1" wrap="square" lIns="92075" tIns="46025" rIns="92075" bIns="46025" anchor="ctr" anchorCtr="0">
            <a:noAutofit/>
          </a:bodyPr>
          <a:lstStyle/>
          <a:p>
            <a:pPr algn="ctr">
              <a:buClr>
                <a:schemeClr val="dk1"/>
              </a:buClr>
              <a:buSzPts val="4800"/>
            </a:pPr>
            <a:r>
              <a:rPr lang="en-US" sz="3600" b="1" dirty="0">
                <a:ea typeface="Calibri"/>
                <a:cs typeface="Calibri"/>
              </a:rPr>
              <a:t> Question 1- Part C</a:t>
            </a:r>
          </a:p>
        </p:txBody>
      </p:sp>
      <p:sp>
        <p:nvSpPr>
          <p:cNvPr id="350" name="Shape 350">
            <a:extLst>
              <a:ext uri="{FF2B5EF4-FFF2-40B4-BE49-F238E27FC236}">
                <a16:creationId xmlns:a16="http://schemas.microsoft.com/office/drawing/2014/main" id="{B5048577-A3AD-F2B2-A6F8-C1B251788700}"/>
              </a:ext>
            </a:extLst>
          </p:cNvPr>
          <p:cNvSpPr/>
          <p:nvPr/>
        </p:nvSpPr>
        <p:spPr>
          <a:xfrm>
            <a:off x="8606938" y="3545715"/>
            <a:ext cx="155575" cy="133350"/>
          </a:xfrm>
          <a:prstGeom prst="flowChartConnector">
            <a:avLst/>
          </a:prstGeom>
          <a:solidFill>
            <a:srgbClr val="0080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endParaRPr sz="2400">
              <a:solidFill>
                <a:schemeClr val="dk1"/>
              </a:solidFill>
              <a:latin typeface="Times New Roman"/>
              <a:ea typeface="Times New Roman"/>
              <a:cs typeface="Times New Roman"/>
              <a:sym typeface="Times New Roman"/>
            </a:endParaRPr>
          </a:p>
        </p:txBody>
      </p:sp>
      <p:sp>
        <p:nvSpPr>
          <p:cNvPr id="6" name="TextBox 5">
            <a:extLst>
              <a:ext uri="{FF2B5EF4-FFF2-40B4-BE49-F238E27FC236}">
                <a16:creationId xmlns:a16="http://schemas.microsoft.com/office/drawing/2014/main" id="{5F413E87-5302-25C3-D109-0BE5DF2976C3}"/>
              </a:ext>
            </a:extLst>
          </p:cNvPr>
          <p:cNvSpPr txBox="1"/>
          <p:nvPr/>
        </p:nvSpPr>
        <p:spPr>
          <a:xfrm>
            <a:off x="483132" y="1336346"/>
            <a:ext cx="5418275" cy="6001643"/>
          </a:xfrm>
          <a:prstGeom prst="rect">
            <a:avLst/>
          </a:prstGeom>
          <a:noFill/>
        </p:spPr>
        <p:txBody>
          <a:bodyPr wrap="square">
            <a:spAutoFit/>
          </a:bodyPr>
          <a:lstStyle/>
          <a:p>
            <a:r>
              <a:rPr lang="en-US" b="1" dirty="0"/>
              <a:t>The economy of </a:t>
            </a:r>
            <a:r>
              <a:rPr lang="en-US" b="1" dirty="0" err="1"/>
              <a:t>Micanapy</a:t>
            </a:r>
            <a:r>
              <a:rPr lang="en-US" b="1" dirty="0"/>
              <a:t> is in short-run equilibrium and is experiencing an inflationary gap. </a:t>
            </a:r>
          </a:p>
          <a:p>
            <a:endParaRPr lang="en-US" b="1" dirty="0"/>
          </a:p>
          <a:p>
            <a:r>
              <a:rPr lang="en-US" b="1" dirty="0"/>
              <a:t>Part C </a:t>
            </a:r>
          </a:p>
          <a:p>
            <a:r>
              <a:rPr lang="en-US" b="1" dirty="0"/>
              <a:t>Suppose instead that </a:t>
            </a:r>
            <a:r>
              <a:rPr lang="en-US" b="1" dirty="0" err="1"/>
              <a:t>Micanapy’s</a:t>
            </a:r>
            <a:r>
              <a:rPr lang="en-US" b="1" dirty="0"/>
              <a:t> central bank is considering using monetary policy to close the inflationary gap in the short run. The banking system in </a:t>
            </a:r>
            <a:r>
              <a:rPr lang="en-US" b="1" dirty="0" err="1"/>
              <a:t>Micanapy</a:t>
            </a:r>
            <a:r>
              <a:rPr lang="en-US" b="1" dirty="0"/>
              <a:t> has limited reserves.</a:t>
            </a:r>
          </a:p>
          <a:p>
            <a:endParaRPr lang="en-US" b="1" dirty="0"/>
          </a:p>
          <a:p>
            <a:r>
              <a:rPr lang="en-US" b="1" dirty="0"/>
              <a:t> </a:t>
            </a:r>
            <a:r>
              <a:rPr lang="en-US" b="1" dirty="0" err="1"/>
              <a:t>i</a:t>
            </a:r>
            <a:r>
              <a:rPr lang="en-US" b="1" dirty="0"/>
              <a:t>. Identify a specific open-market operation that the central bank of </a:t>
            </a:r>
            <a:r>
              <a:rPr lang="en-US" b="1" dirty="0" err="1"/>
              <a:t>Micanapy</a:t>
            </a:r>
            <a:r>
              <a:rPr lang="en-US" b="1" dirty="0"/>
              <a:t> would implement to close the inflationary gap in the short run. </a:t>
            </a:r>
          </a:p>
          <a:p>
            <a:endParaRPr lang="en-US" b="1" dirty="0"/>
          </a:p>
          <a:p>
            <a:r>
              <a:rPr lang="en-US" sz="2400" b="1" dirty="0">
                <a:solidFill>
                  <a:srgbClr val="FF0000"/>
                </a:solidFill>
              </a:rPr>
              <a:t>Sell bonds.</a:t>
            </a:r>
            <a:endParaRPr lang="en-US" b="1" dirty="0"/>
          </a:p>
          <a:p>
            <a:endParaRPr lang="en-US" b="1" dirty="0"/>
          </a:p>
          <a:p>
            <a:r>
              <a:rPr lang="en-US" b="1" dirty="0"/>
              <a:t>ii. Draw a correctly labeled graph of the money market in </a:t>
            </a:r>
            <a:r>
              <a:rPr lang="en-US" b="1" dirty="0" err="1"/>
              <a:t>Micanapy</a:t>
            </a:r>
            <a:r>
              <a:rPr lang="en-US" b="1" dirty="0"/>
              <a:t>, and show the effect of the open-market operation identified in part C (</a:t>
            </a:r>
            <a:r>
              <a:rPr lang="en-US" b="1" dirty="0" err="1"/>
              <a:t>i</a:t>
            </a:r>
            <a:r>
              <a:rPr lang="en-US" b="1" dirty="0"/>
              <a:t>) on the nominal interest rate.</a:t>
            </a:r>
          </a:p>
          <a:p>
            <a:endParaRPr lang="en-US" b="1" dirty="0"/>
          </a:p>
          <a:p>
            <a:endParaRPr lang="en-US" b="1" dirty="0"/>
          </a:p>
        </p:txBody>
      </p:sp>
      <p:cxnSp>
        <p:nvCxnSpPr>
          <p:cNvPr id="3" name="Shape 338">
            <a:extLst>
              <a:ext uri="{FF2B5EF4-FFF2-40B4-BE49-F238E27FC236}">
                <a16:creationId xmlns:a16="http://schemas.microsoft.com/office/drawing/2014/main" id="{CFDFC7C1-9D81-BD7B-2E0E-8976DC75CD59}"/>
              </a:ext>
            </a:extLst>
          </p:cNvPr>
          <p:cNvCxnSpPr/>
          <p:nvPr/>
        </p:nvCxnSpPr>
        <p:spPr>
          <a:xfrm>
            <a:off x="9718835" y="1834006"/>
            <a:ext cx="0" cy="4191000"/>
          </a:xfrm>
          <a:prstGeom prst="straightConnector1">
            <a:avLst/>
          </a:prstGeom>
          <a:noFill/>
          <a:ln w="57150" cap="flat" cmpd="sng">
            <a:solidFill>
              <a:schemeClr val="dk1"/>
            </a:solidFill>
            <a:prstDash val="solid"/>
            <a:miter lim="800000"/>
            <a:headEnd type="none" w="sm" len="sm"/>
            <a:tailEnd type="none" w="sm" len="sm"/>
          </a:ln>
        </p:spPr>
      </p:cxnSp>
      <p:cxnSp>
        <p:nvCxnSpPr>
          <p:cNvPr id="5" name="Shape 344">
            <a:extLst>
              <a:ext uri="{FF2B5EF4-FFF2-40B4-BE49-F238E27FC236}">
                <a16:creationId xmlns:a16="http://schemas.microsoft.com/office/drawing/2014/main" id="{4C928A0E-9D5D-3326-9139-AA5D26BD037D}"/>
              </a:ext>
            </a:extLst>
          </p:cNvPr>
          <p:cNvCxnSpPr>
            <a:cxnSpLocks/>
          </p:cNvCxnSpPr>
          <p:nvPr/>
        </p:nvCxnSpPr>
        <p:spPr>
          <a:xfrm flipH="1">
            <a:off x="6883383" y="4741943"/>
            <a:ext cx="2832117" cy="0"/>
          </a:xfrm>
          <a:prstGeom prst="straightConnector1">
            <a:avLst/>
          </a:prstGeom>
          <a:noFill/>
          <a:ln w="57150" cap="flat" cmpd="sng">
            <a:solidFill>
              <a:schemeClr val="dk1"/>
            </a:solidFill>
            <a:prstDash val="dash"/>
            <a:miter lim="800000"/>
            <a:headEnd type="none" w="sm" len="sm"/>
            <a:tailEnd type="none" w="sm" len="sm"/>
          </a:ln>
        </p:spPr>
      </p:cxnSp>
      <p:sp>
        <p:nvSpPr>
          <p:cNvPr id="8" name="TextBox 7">
            <a:extLst>
              <a:ext uri="{FF2B5EF4-FFF2-40B4-BE49-F238E27FC236}">
                <a16:creationId xmlns:a16="http://schemas.microsoft.com/office/drawing/2014/main" id="{D9278CB5-53F1-B46D-E773-3852A300EBD7}"/>
              </a:ext>
            </a:extLst>
          </p:cNvPr>
          <p:cNvSpPr txBox="1"/>
          <p:nvPr/>
        </p:nvSpPr>
        <p:spPr>
          <a:xfrm>
            <a:off x="6531229" y="3962811"/>
            <a:ext cx="914400" cy="954107"/>
          </a:xfrm>
          <a:prstGeom prst="rect">
            <a:avLst/>
          </a:prstGeom>
          <a:noFill/>
        </p:spPr>
        <p:txBody>
          <a:bodyPr wrap="square" rtlCol="0">
            <a:spAutoFit/>
          </a:bodyPr>
          <a:lstStyle/>
          <a:p>
            <a:endParaRPr lang="en-US" sz="2800" dirty="0"/>
          </a:p>
          <a:p>
            <a:r>
              <a:rPr lang="en-US" sz="2800" b="1" dirty="0"/>
              <a:t>i</a:t>
            </a:r>
            <a:r>
              <a:rPr lang="en-US" sz="2800" b="1" baseline="-25000" dirty="0"/>
              <a:t>1</a:t>
            </a:r>
            <a:endParaRPr lang="en-US" sz="2800" b="1" dirty="0"/>
          </a:p>
        </p:txBody>
      </p:sp>
      <p:sp>
        <p:nvSpPr>
          <p:cNvPr id="9" name="Arrow: Left 8">
            <a:extLst>
              <a:ext uri="{FF2B5EF4-FFF2-40B4-BE49-F238E27FC236}">
                <a16:creationId xmlns:a16="http://schemas.microsoft.com/office/drawing/2014/main" id="{D0827351-C1D9-614D-F018-4F7274A5F08B}"/>
              </a:ext>
            </a:extLst>
          </p:cNvPr>
          <p:cNvSpPr/>
          <p:nvPr/>
        </p:nvSpPr>
        <p:spPr>
          <a:xfrm>
            <a:off x="8927710" y="2822042"/>
            <a:ext cx="625928" cy="31296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Up 10">
            <a:extLst>
              <a:ext uri="{FF2B5EF4-FFF2-40B4-BE49-F238E27FC236}">
                <a16:creationId xmlns:a16="http://schemas.microsoft.com/office/drawing/2014/main" id="{1E67ACF5-A654-64B3-E47F-0E938171DACD}"/>
              </a:ext>
            </a:extLst>
          </p:cNvPr>
          <p:cNvSpPr/>
          <p:nvPr/>
        </p:nvSpPr>
        <p:spPr>
          <a:xfrm>
            <a:off x="6293224" y="3862709"/>
            <a:ext cx="484632" cy="529997"/>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F3A4E2F-802E-C97D-3505-F5C1D434C6D5}"/>
              </a:ext>
            </a:extLst>
          </p:cNvPr>
          <p:cNvSpPr txBox="1"/>
          <p:nvPr/>
        </p:nvSpPr>
        <p:spPr>
          <a:xfrm>
            <a:off x="9467601" y="6076098"/>
            <a:ext cx="841811" cy="523220"/>
          </a:xfrm>
          <a:prstGeom prst="rect">
            <a:avLst/>
          </a:prstGeom>
          <a:noFill/>
        </p:spPr>
        <p:txBody>
          <a:bodyPr wrap="square" rtlCol="0">
            <a:spAutoFit/>
          </a:bodyPr>
          <a:lstStyle/>
          <a:p>
            <a:pPr>
              <a:buClr>
                <a:schemeClr val="dk1"/>
              </a:buClr>
              <a:buSzPts val="2800"/>
            </a:pPr>
            <a:r>
              <a:rPr lang="en-US" sz="2800" b="1" dirty="0">
                <a:solidFill>
                  <a:schemeClr val="dk1"/>
                </a:solidFill>
                <a:latin typeface="Times New Roman"/>
                <a:ea typeface="Times New Roman"/>
                <a:cs typeface="Times New Roman"/>
                <a:sym typeface="Times New Roman"/>
              </a:rPr>
              <a:t>Q</a:t>
            </a:r>
            <a:r>
              <a:rPr lang="en-US" sz="2800" b="1" baseline="-25000" dirty="0">
                <a:solidFill>
                  <a:schemeClr val="dk1"/>
                </a:solidFill>
                <a:latin typeface="Times New Roman"/>
                <a:ea typeface="Times New Roman"/>
                <a:cs typeface="Times New Roman"/>
                <a:sym typeface="Times New Roman"/>
              </a:rPr>
              <a:t>1</a:t>
            </a:r>
            <a:endParaRPr lang="en-US" sz="2800" dirty="0"/>
          </a:p>
        </p:txBody>
      </p:sp>
    </p:spTree>
    <p:extLst>
      <p:ext uri="{BB962C8B-B14F-4D97-AF65-F5344CB8AC3E}">
        <p14:creationId xmlns:p14="http://schemas.microsoft.com/office/powerpoint/2010/main" val="198775248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943FC5E-B355-6BE4-D97E-A8DA9A720A56}"/>
              </a:ext>
            </a:extLst>
          </p:cNvPr>
          <p:cNvSpPr>
            <a:spLocks noGrp="1"/>
          </p:cNvSpPr>
          <p:nvPr>
            <p:ph type="sldNum" sz="quarter" idx="4"/>
          </p:nvPr>
        </p:nvSpPr>
        <p:spPr/>
        <p:txBody>
          <a:bodyPr/>
          <a:lstStyle/>
          <a:p>
            <a:fld id="{B6F15528-21DE-4FAA-801E-634DDDAF4B2B}" type="slidenum">
              <a:rPr lang="en-US" smtClean="0"/>
              <a:pPr/>
              <a:t>8</a:t>
            </a:fld>
            <a:endParaRPr lang="en-US"/>
          </a:p>
        </p:txBody>
      </p:sp>
      <p:sp>
        <p:nvSpPr>
          <p:cNvPr id="5" name="TextBox 4">
            <a:extLst>
              <a:ext uri="{FF2B5EF4-FFF2-40B4-BE49-F238E27FC236}">
                <a16:creationId xmlns:a16="http://schemas.microsoft.com/office/drawing/2014/main" id="{25E2E8E2-22F4-8A72-3741-5722D85B545F}"/>
              </a:ext>
            </a:extLst>
          </p:cNvPr>
          <p:cNvSpPr txBox="1"/>
          <p:nvPr/>
        </p:nvSpPr>
        <p:spPr>
          <a:xfrm>
            <a:off x="3187550" y="323334"/>
            <a:ext cx="6167120" cy="646331"/>
          </a:xfrm>
          <a:prstGeom prst="rect">
            <a:avLst/>
          </a:prstGeom>
          <a:noFill/>
        </p:spPr>
        <p:txBody>
          <a:bodyPr wrap="square">
            <a:spAutoFit/>
          </a:bodyPr>
          <a:lstStyle/>
          <a:p>
            <a:r>
              <a:rPr lang="en-US" sz="3600" b="1" dirty="0">
                <a:ea typeface="Calibri"/>
                <a:cs typeface="Calibri"/>
              </a:rPr>
              <a:t>Question 1- Parts D and E</a:t>
            </a:r>
            <a:endParaRPr lang="en-US" sz="3600" dirty="0"/>
          </a:p>
        </p:txBody>
      </p:sp>
      <p:sp>
        <p:nvSpPr>
          <p:cNvPr id="7" name="TextBox 6">
            <a:extLst>
              <a:ext uri="{FF2B5EF4-FFF2-40B4-BE49-F238E27FC236}">
                <a16:creationId xmlns:a16="http://schemas.microsoft.com/office/drawing/2014/main" id="{C2B43B47-4371-A7B7-05C4-F89D9A0D0D1F}"/>
              </a:ext>
            </a:extLst>
          </p:cNvPr>
          <p:cNvSpPr txBox="1"/>
          <p:nvPr/>
        </p:nvSpPr>
        <p:spPr>
          <a:xfrm>
            <a:off x="242047" y="1265431"/>
            <a:ext cx="11949953" cy="5447645"/>
          </a:xfrm>
          <a:prstGeom prst="rect">
            <a:avLst/>
          </a:prstGeom>
          <a:noFill/>
        </p:spPr>
        <p:txBody>
          <a:bodyPr wrap="square">
            <a:spAutoFit/>
          </a:bodyPr>
          <a:lstStyle/>
          <a:p>
            <a:r>
              <a:rPr lang="en-US" b="1" dirty="0"/>
              <a:t>Part C</a:t>
            </a:r>
          </a:p>
          <a:p>
            <a:r>
              <a:rPr lang="en-US" sz="1800" b="1" dirty="0"/>
              <a:t>Based solely on the interest rate change shown on your graph in part C (ii), will each of the following increase, decrease, or remain the same in the short run?</a:t>
            </a:r>
          </a:p>
          <a:p>
            <a:endParaRPr lang="en-US" sz="1800" b="1" dirty="0"/>
          </a:p>
          <a:p>
            <a:pPr marL="400050" indent="-400050">
              <a:buAutoNum type="romanLcPeriod"/>
            </a:pPr>
            <a:r>
              <a:rPr lang="en-US" sz="1800" b="1" dirty="0"/>
              <a:t>International financial capital flows into </a:t>
            </a:r>
            <a:r>
              <a:rPr lang="en-US" sz="1800" b="1" dirty="0" err="1"/>
              <a:t>Micanapy</a:t>
            </a:r>
            <a:r>
              <a:rPr lang="en-US" sz="1800" b="1" dirty="0"/>
              <a:t>. Explain. </a:t>
            </a:r>
          </a:p>
          <a:p>
            <a:endParaRPr lang="en-US" b="1" dirty="0"/>
          </a:p>
          <a:p>
            <a:r>
              <a:rPr lang="en-US" sz="1800" b="1" dirty="0"/>
              <a:t> </a:t>
            </a:r>
            <a:r>
              <a:rPr lang="en-US" sz="2400" b="1" dirty="0">
                <a:solidFill>
                  <a:srgbClr val="FF0000"/>
                </a:solidFill>
              </a:rPr>
              <a:t>Increase.  </a:t>
            </a:r>
            <a:r>
              <a:rPr lang="en-US" sz="2000" b="1" dirty="0">
                <a:solidFill>
                  <a:srgbClr val="FF0000"/>
                </a:solidFill>
              </a:rPr>
              <a:t>The increase in the nominal interest rates will incentivize international investors to seek higher returns which increases the financial capital flows into </a:t>
            </a:r>
            <a:r>
              <a:rPr lang="en-US" sz="2000" b="1" dirty="0" err="1">
                <a:solidFill>
                  <a:srgbClr val="FF0000"/>
                </a:solidFill>
              </a:rPr>
              <a:t>Micanapy</a:t>
            </a:r>
            <a:r>
              <a:rPr lang="en-US" sz="2000" b="1" dirty="0">
                <a:solidFill>
                  <a:srgbClr val="FF0000"/>
                </a:solidFill>
              </a:rPr>
              <a:t>.</a:t>
            </a:r>
          </a:p>
          <a:p>
            <a:endParaRPr lang="en-US" sz="1800" b="1" dirty="0"/>
          </a:p>
          <a:p>
            <a:r>
              <a:rPr lang="en-US" sz="1800" b="1" dirty="0"/>
              <a:t>ii. The price of previously issued bonds in </a:t>
            </a:r>
            <a:r>
              <a:rPr lang="en-US" sz="1800" b="1" dirty="0" err="1"/>
              <a:t>Micanapy</a:t>
            </a:r>
            <a:r>
              <a:rPr lang="en-US" sz="1800" b="1" dirty="0"/>
              <a:t>.  </a:t>
            </a:r>
            <a:r>
              <a:rPr lang="en-US" sz="2400" b="1" dirty="0">
                <a:solidFill>
                  <a:srgbClr val="FF0000"/>
                </a:solidFill>
              </a:rPr>
              <a:t>Decrease</a:t>
            </a:r>
          </a:p>
          <a:p>
            <a:endParaRPr lang="en-US" b="1" dirty="0"/>
          </a:p>
          <a:p>
            <a:r>
              <a:rPr lang="en-US" sz="1800" b="1" dirty="0"/>
              <a:t> iii. Private domestic investment spending in </a:t>
            </a:r>
            <a:r>
              <a:rPr lang="en-US" sz="1800" b="1" dirty="0" err="1"/>
              <a:t>Micanapy</a:t>
            </a:r>
            <a:r>
              <a:rPr lang="en-US" sz="1800" b="1" dirty="0"/>
              <a:t>.    </a:t>
            </a:r>
            <a:r>
              <a:rPr lang="en-US" sz="2400" b="1" dirty="0">
                <a:solidFill>
                  <a:srgbClr val="FF0000"/>
                </a:solidFill>
              </a:rPr>
              <a:t>Decrease</a:t>
            </a:r>
          </a:p>
          <a:p>
            <a:r>
              <a:rPr lang="en-US" sz="1800" b="1" dirty="0"/>
              <a:t> </a:t>
            </a:r>
          </a:p>
          <a:p>
            <a:r>
              <a:rPr lang="en-US" sz="1800" b="1" dirty="0"/>
              <a:t>Part D</a:t>
            </a:r>
          </a:p>
          <a:p>
            <a:r>
              <a:rPr lang="en-US" sz="1800" b="1" dirty="0"/>
              <a:t>Based solely on the change in private domestic investment spending identified in part D (iii), will the unemployment rate in </a:t>
            </a:r>
            <a:r>
              <a:rPr lang="en-US" sz="1800" b="1" dirty="0" err="1"/>
              <a:t>Micanapy</a:t>
            </a:r>
            <a:r>
              <a:rPr lang="en-US" sz="1800" b="1" dirty="0"/>
              <a:t> increase, decrease, or remain the same in the short run? Explain.</a:t>
            </a:r>
            <a:endParaRPr lang="en-US" b="1" dirty="0"/>
          </a:p>
          <a:p>
            <a:r>
              <a:rPr lang="en-US" sz="2000" b="1" dirty="0">
                <a:solidFill>
                  <a:srgbClr val="FF0000"/>
                </a:solidFill>
              </a:rPr>
              <a:t>Unemployment rate will increase because investment is a component of Aggregate Demand and when investment decreases, aggregate demand decreases, decreasing RGDP and increasing unemployment.</a:t>
            </a:r>
          </a:p>
        </p:txBody>
      </p:sp>
    </p:spTree>
    <p:extLst>
      <p:ext uri="{BB962C8B-B14F-4D97-AF65-F5344CB8AC3E}">
        <p14:creationId xmlns:p14="http://schemas.microsoft.com/office/powerpoint/2010/main" val="3817819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75A5EB-E8AF-77D1-300E-A60B86B11721}"/>
              </a:ext>
            </a:extLst>
          </p:cNvPr>
          <p:cNvSpPr>
            <a:spLocks noGrp="1"/>
          </p:cNvSpPr>
          <p:nvPr>
            <p:ph type="sldNum" sz="quarter" idx="4"/>
          </p:nvPr>
        </p:nvSpPr>
        <p:spPr/>
        <p:txBody>
          <a:bodyPr/>
          <a:lstStyle/>
          <a:p>
            <a:fld id="{FAEE96CF-4053-2149-B5F9-FD566E7161CA}" type="slidenum">
              <a:rPr lang="en-US" smtClean="0"/>
              <a:pPr/>
              <a:t>9</a:t>
            </a:fld>
            <a:endParaRPr lang="en-US"/>
          </a:p>
        </p:txBody>
      </p:sp>
      <p:sp>
        <p:nvSpPr>
          <p:cNvPr id="3" name="TextBox 2">
            <a:extLst>
              <a:ext uri="{FF2B5EF4-FFF2-40B4-BE49-F238E27FC236}">
                <a16:creationId xmlns:a16="http://schemas.microsoft.com/office/drawing/2014/main" id="{990F8E96-AEBB-A422-BE26-449B83BC9659}"/>
              </a:ext>
            </a:extLst>
          </p:cNvPr>
          <p:cNvSpPr txBox="1"/>
          <p:nvPr/>
        </p:nvSpPr>
        <p:spPr>
          <a:xfrm>
            <a:off x="5853954" y="1573651"/>
            <a:ext cx="6213519"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Part A </a:t>
            </a:r>
          </a:p>
          <a:p>
            <a:r>
              <a:rPr lang="en-US" b="1" dirty="0"/>
              <a:t>How many people are employed in Foxhound? </a:t>
            </a:r>
          </a:p>
          <a:p>
            <a:endParaRPr lang="en-US" dirty="0"/>
          </a:p>
          <a:p>
            <a:r>
              <a:rPr lang="en-US" b="1" dirty="0">
                <a:solidFill>
                  <a:srgbClr val="FF0000"/>
                </a:solidFill>
              </a:rPr>
              <a:t>Employed = Labor Force - # not working but looking for work</a:t>
            </a:r>
          </a:p>
          <a:p>
            <a:endParaRPr lang="en-US" b="1" dirty="0">
              <a:solidFill>
                <a:srgbClr val="FF0000"/>
              </a:solidFill>
            </a:endParaRPr>
          </a:p>
          <a:p>
            <a:r>
              <a:rPr lang="en-US" b="1" dirty="0">
                <a:solidFill>
                  <a:srgbClr val="FF0000"/>
                </a:solidFill>
              </a:rPr>
              <a:t>Employed = 15,000,000- 900,000</a:t>
            </a:r>
          </a:p>
          <a:p>
            <a:r>
              <a:rPr lang="en-US" b="1" dirty="0">
                <a:solidFill>
                  <a:srgbClr val="FF0000"/>
                </a:solidFill>
              </a:rPr>
              <a:t>                   =  14,100,000</a:t>
            </a:r>
            <a:endParaRPr lang="en-US" dirty="0"/>
          </a:p>
          <a:p>
            <a:endParaRPr lang="en-US" dirty="0"/>
          </a:p>
          <a:p>
            <a:r>
              <a:rPr lang="en-US" b="1" dirty="0"/>
              <a:t>Part B </a:t>
            </a:r>
          </a:p>
          <a:p>
            <a:r>
              <a:rPr lang="en-US" b="1" dirty="0"/>
              <a:t>Calculate the actual unemployment rate in Foxhound. Show your work.</a:t>
            </a:r>
          </a:p>
          <a:p>
            <a:endParaRPr lang="en-US" dirty="0"/>
          </a:p>
          <a:p>
            <a:r>
              <a:rPr lang="en-US" b="1">
                <a:solidFill>
                  <a:srgbClr val="FF0000"/>
                </a:solidFill>
              </a:rPr>
              <a:t>Unemployment Rate = (Unemployed/Labor Force) x100</a:t>
            </a:r>
            <a:endParaRPr lang="en-US" b="1">
              <a:solidFill>
                <a:srgbClr val="FF0000"/>
              </a:solidFill>
              <a:ea typeface="Calibri"/>
              <a:cs typeface="Calibri"/>
            </a:endParaRPr>
          </a:p>
          <a:p>
            <a:r>
              <a:rPr lang="en-US" b="1" dirty="0">
                <a:solidFill>
                  <a:srgbClr val="FF0000"/>
                </a:solidFill>
              </a:rPr>
              <a:t>                                      = (900,000/15,000,000) x 100</a:t>
            </a:r>
          </a:p>
          <a:p>
            <a:r>
              <a:rPr lang="en-US" b="1" dirty="0">
                <a:solidFill>
                  <a:srgbClr val="FF0000"/>
                </a:solidFill>
              </a:rPr>
              <a:t>                                      = 6%</a:t>
            </a:r>
          </a:p>
        </p:txBody>
      </p:sp>
      <p:sp>
        <p:nvSpPr>
          <p:cNvPr id="5" name="TextBox 4">
            <a:extLst>
              <a:ext uri="{FF2B5EF4-FFF2-40B4-BE49-F238E27FC236}">
                <a16:creationId xmlns:a16="http://schemas.microsoft.com/office/drawing/2014/main" id="{6E899579-CA81-D6FD-9265-5445861D7E17}"/>
              </a:ext>
            </a:extLst>
          </p:cNvPr>
          <p:cNvSpPr txBox="1"/>
          <p:nvPr/>
        </p:nvSpPr>
        <p:spPr>
          <a:xfrm>
            <a:off x="5988426" y="4765511"/>
            <a:ext cx="4572372" cy="8784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3A5F50C9-0EA7-D4C6-E3CD-20109736C1F2}"/>
              </a:ext>
            </a:extLst>
          </p:cNvPr>
          <p:cNvSpPr txBox="1"/>
          <p:nvPr/>
        </p:nvSpPr>
        <p:spPr>
          <a:xfrm>
            <a:off x="2963956" y="372475"/>
            <a:ext cx="640896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dirty="0">
                <a:ea typeface="Calibri"/>
                <a:cs typeface="Calibri"/>
              </a:rPr>
              <a:t>Question  2- Parts A and B</a:t>
            </a:r>
          </a:p>
        </p:txBody>
      </p:sp>
      <p:sp>
        <p:nvSpPr>
          <p:cNvPr id="6" name="TextBox 5">
            <a:extLst>
              <a:ext uri="{FF2B5EF4-FFF2-40B4-BE49-F238E27FC236}">
                <a16:creationId xmlns:a16="http://schemas.microsoft.com/office/drawing/2014/main" id="{4BFD8E6A-1B77-78D6-77F7-43AE443B3FCB}"/>
              </a:ext>
            </a:extLst>
          </p:cNvPr>
          <p:cNvSpPr txBox="1"/>
          <p:nvPr/>
        </p:nvSpPr>
        <p:spPr>
          <a:xfrm>
            <a:off x="493059" y="1653281"/>
            <a:ext cx="5226423" cy="1200329"/>
          </a:xfrm>
          <a:prstGeom prst="rect">
            <a:avLst/>
          </a:prstGeom>
          <a:noFill/>
        </p:spPr>
        <p:txBody>
          <a:bodyPr wrap="square" rtlCol="0">
            <a:spAutoFit/>
          </a:bodyPr>
          <a:lstStyle/>
          <a:p>
            <a:r>
              <a:rPr lang="en-US" b="1" dirty="0"/>
              <a:t>The economy of Foxhound is in short-run equilibrium with the macroeconomic data shown in the table.</a:t>
            </a:r>
          </a:p>
          <a:p>
            <a:endParaRPr lang="en-US" dirty="0"/>
          </a:p>
          <a:p>
            <a:endParaRPr lang="en-US" dirty="0"/>
          </a:p>
        </p:txBody>
      </p:sp>
      <p:pic>
        <p:nvPicPr>
          <p:cNvPr id="10" name="Picture 9">
            <a:extLst>
              <a:ext uri="{FF2B5EF4-FFF2-40B4-BE49-F238E27FC236}">
                <a16:creationId xmlns:a16="http://schemas.microsoft.com/office/drawing/2014/main" id="{F3C5EA01-243A-43BD-156A-627C7A1A461B}"/>
              </a:ext>
            </a:extLst>
          </p:cNvPr>
          <p:cNvPicPr>
            <a:picLocks noChangeAspect="1"/>
          </p:cNvPicPr>
          <p:nvPr/>
        </p:nvPicPr>
        <p:blipFill>
          <a:blip r:embed="rId2"/>
          <a:stretch>
            <a:fillRect/>
          </a:stretch>
        </p:blipFill>
        <p:spPr>
          <a:xfrm>
            <a:off x="699248" y="2427809"/>
            <a:ext cx="5154706" cy="3479932"/>
          </a:xfrm>
          <a:prstGeom prst="rect">
            <a:avLst/>
          </a:prstGeom>
        </p:spPr>
      </p:pic>
    </p:spTree>
    <p:extLst>
      <p:ext uri="{BB962C8B-B14F-4D97-AF65-F5344CB8AC3E}">
        <p14:creationId xmlns:p14="http://schemas.microsoft.com/office/powerpoint/2010/main" val="249393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_Office Theme">
  <a:themeElements>
    <a:clrScheme name="CEE colors">
      <a:dk1>
        <a:srgbClr val="000000"/>
      </a:dk1>
      <a:lt1>
        <a:srgbClr val="FFFFFF"/>
      </a:lt1>
      <a:dk2>
        <a:srgbClr val="2C3842"/>
      </a:dk2>
      <a:lt2>
        <a:srgbClr val="E7E6E6"/>
      </a:lt2>
      <a:accent1>
        <a:srgbClr val="7B8186"/>
      </a:accent1>
      <a:accent2>
        <a:srgbClr val="5AB890"/>
      </a:accent2>
      <a:accent3>
        <a:srgbClr val="A6CD6F"/>
      </a:accent3>
      <a:accent4>
        <a:srgbClr val="1C8F53"/>
      </a:accent4>
      <a:accent5>
        <a:srgbClr val="85C17A"/>
      </a:accent5>
      <a:accent6>
        <a:srgbClr val="2C3842"/>
      </a:accent6>
      <a:hlink>
        <a:srgbClr val="7B8186"/>
      </a:hlink>
      <a:folHlink>
        <a:srgbClr val="E1E2D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a0c1190-56bd-4797-9cf7-4990489609e0">
      <Terms xmlns="http://schemas.microsoft.com/office/infopath/2007/PartnerControls"/>
    </lcf76f155ced4ddcb4097134ff3c332f>
    <TaxCatchAll xmlns="e475455f-c69b-4ff8-acf7-75612f4dc18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FC4E6640BF8E4684BB0AD888238BAB" ma:contentTypeVersion="19" ma:contentTypeDescription="Create a new document." ma:contentTypeScope="" ma:versionID="20254f2f7cb79c46d5703cd45ea0de03">
  <xsd:schema xmlns:xsd="http://www.w3.org/2001/XMLSchema" xmlns:xs="http://www.w3.org/2001/XMLSchema" xmlns:p="http://schemas.microsoft.com/office/2006/metadata/properties" xmlns:ns2="aa0c1190-56bd-4797-9cf7-4990489609e0" xmlns:ns3="e475455f-c69b-4ff8-acf7-75612f4dc189" targetNamespace="http://schemas.microsoft.com/office/2006/metadata/properties" ma:root="true" ma:fieldsID="33e2acd7f5a83e202fbb847578cccddb" ns2:_="" ns3:_="">
    <xsd:import namespace="aa0c1190-56bd-4797-9cf7-4990489609e0"/>
    <xsd:import namespace="e475455f-c69b-4ff8-acf7-75612f4dc1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0c1190-56bd-4797-9cf7-4990489609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05ee66a-9dd0-4897-bf8b-a3237da4aeb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75455f-c69b-4ff8-acf7-75612f4dc1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a5e9271-f96f-4ada-b0c2-5ccfd23e6c7e}" ma:internalName="TaxCatchAll" ma:showField="CatchAllData" ma:web="e475455f-c69b-4ff8-acf7-75612f4dc1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51F743-C0A0-4E7E-B51E-35DF69ECFFB2}">
  <ds:schemaRefs>
    <ds:schemaRef ds:uri="742ad430-3572-48e8-b446-46b1d42ed47a"/>
    <ds:schemaRef ds:uri="74616181-94ba-4823-8a07-43739609fc94"/>
    <ds:schemaRef ds:uri="aa0c1190-56bd-4797-9cf7-4990489609e0"/>
    <ds:schemaRef ds:uri="e475455f-c69b-4ff8-acf7-75612f4dc189"/>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711EF54-CA8B-47BA-91A0-3C52EC819514}">
  <ds:schemaRefs>
    <ds:schemaRef ds:uri="http://schemas.microsoft.com/sharepoint/v3/contenttype/forms"/>
  </ds:schemaRefs>
</ds:datastoreItem>
</file>

<file path=customXml/itemProps3.xml><?xml version="1.0" encoding="utf-8"?>
<ds:datastoreItem xmlns:ds="http://schemas.openxmlformats.org/officeDocument/2006/customXml" ds:itemID="{97BC7476-31D5-47D5-839C-A1A17E3985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0c1190-56bd-4797-9cf7-4990489609e0"/>
    <ds:schemaRef ds:uri="e475455f-c69b-4ff8-acf7-75612f4dc1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152</TotalTime>
  <Words>1187</Words>
  <Application>Microsoft Office PowerPoint</Application>
  <PresentationFormat>Widescreen</PresentationFormat>
  <Paragraphs>161</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Kathleen Brennan</cp:lastModifiedBy>
  <cp:revision>1143</cp:revision>
  <dcterms:created xsi:type="dcterms:W3CDTF">2022-05-10T21:20:13Z</dcterms:created>
  <dcterms:modified xsi:type="dcterms:W3CDTF">2026-05-14T13:01:39Z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0x0101006DFC4E6640BF8E4684BB0AD888238BAB</vt:lpwstr>
  </property>
  <property fmtid="{D5CDD505-2E9C-101B-9397-08002B2CF9AE}" pid="3" name="MediaServiceImageTags">
    <vt:lpwstr/>
  </property>
</Properties>
</file>