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25"/>
  </p:notesMasterIdLst>
  <p:handoutMasterIdLst>
    <p:handoutMasterId r:id="rId26"/>
  </p:handoutMasterIdLst>
  <p:sldIdLst>
    <p:sldId id="699" r:id="rId5"/>
    <p:sldId id="722" r:id="rId6"/>
    <p:sldId id="790" r:id="rId7"/>
    <p:sldId id="791" r:id="rId8"/>
    <p:sldId id="792" r:id="rId9"/>
    <p:sldId id="749" r:id="rId10"/>
    <p:sldId id="797" r:id="rId11"/>
    <p:sldId id="798" r:id="rId12"/>
    <p:sldId id="799" r:id="rId13"/>
    <p:sldId id="800" r:id="rId14"/>
    <p:sldId id="809" r:id="rId15"/>
    <p:sldId id="801" r:id="rId16"/>
    <p:sldId id="803" r:id="rId17"/>
    <p:sldId id="804" r:id="rId18"/>
    <p:sldId id="805" r:id="rId19"/>
    <p:sldId id="807" r:id="rId20"/>
    <p:sldId id="808" r:id="rId21"/>
    <p:sldId id="811" r:id="rId22"/>
    <p:sldId id="734" r:id="rId23"/>
    <p:sldId id="81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D8FEE4"/>
    <a:srgbClr val="DDF2F7"/>
    <a:srgbClr val="414A58"/>
    <a:srgbClr val="5DBF9A"/>
    <a:srgbClr val="79BFB8"/>
    <a:srgbClr val="86C17B"/>
    <a:srgbClr val="A7CE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92AC55-85FD-4598-BEC4-36B5E5DD6D33}" v="207" dt="2026-05-10T22:04:58.113"/>
    <p1510:client id="{A59E23CA-88AF-0CD4-18C6-71A644395330}" v="74" dt="2026-05-11T22:33:19.9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37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tenantanon#d219cb80-2e58-46c4-a576-0103cd030757::" providerId="AD" clId="Web-{A59E23CA-88AF-0CD4-18C6-71A644395330}"/>
    <pc:docChg chg="modSld">
      <pc:chgData name="Guest User" userId="S::urn:spo:tenantanon#d219cb80-2e58-46c4-a576-0103cd030757::" providerId="AD" clId="Web-{A59E23CA-88AF-0CD4-18C6-71A644395330}" dt="2026-05-11T22:33:19.936" v="36" actId="20577"/>
      <pc:docMkLst>
        <pc:docMk/>
      </pc:docMkLst>
      <pc:sldChg chg="modSp">
        <pc:chgData name="Guest User" userId="S::urn:spo:tenantanon#d219cb80-2e58-46c4-a576-0103cd030757::" providerId="AD" clId="Web-{A59E23CA-88AF-0CD4-18C6-71A644395330}" dt="2026-05-11T22:32:38.466" v="14" actId="20577"/>
        <pc:sldMkLst>
          <pc:docMk/>
          <pc:sldMk cId="369129510" sldId="798"/>
        </pc:sldMkLst>
        <pc:spChg chg="mod">
          <ac:chgData name="Guest User" userId="S::urn:spo:tenantanon#d219cb80-2e58-46c4-a576-0103cd030757::" providerId="AD" clId="Web-{A59E23CA-88AF-0CD4-18C6-71A644395330}" dt="2026-05-11T22:32:38.466" v="14" actId="20577"/>
          <ac:spMkLst>
            <pc:docMk/>
            <pc:sldMk cId="369129510" sldId="798"/>
            <ac:spMk id="29" creationId="{71C6730E-020F-71F2-5A7E-F8EE108D2A3E}"/>
          </ac:spMkLst>
        </pc:spChg>
      </pc:sldChg>
      <pc:sldChg chg="modSp">
        <pc:chgData name="Guest User" userId="S::urn:spo:tenantanon#d219cb80-2e58-46c4-a576-0103cd030757::" providerId="AD" clId="Web-{A59E23CA-88AF-0CD4-18C6-71A644395330}" dt="2026-05-11T22:33:19.936" v="36" actId="20577"/>
        <pc:sldMkLst>
          <pc:docMk/>
          <pc:sldMk cId="2737676301" sldId="799"/>
        </pc:sldMkLst>
        <pc:spChg chg="mod">
          <ac:chgData name="Guest User" userId="S::urn:spo:tenantanon#d219cb80-2e58-46c4-a576-0103cd030757::" providerId="AD" clId="Web-{A59E23CA-88AF-0CD4-18C6-71A644395330}" dt="2026-05-11T22:33:19.936" v="36" actId="20577"/>
          <ac:spMkLst>
            <pc:docMk/>
            <pc:sldMk cId="2737676301" sldId="799"/>
            <ac:spMk id="3" creationId="{B65AC9CF-B86D-E152-B133-F333ABEF5F55}"/>
          </ac:spMkLst>
        </pc:spChg>
      </pc:sldChg>
    </pc:docChg>
  </pc:docChgLst>
  <pc:docChgLst>
    <pc:chgData name="Kathleen Brennan" userId="fdea15eb36a33ab7" providerId="LiveId" clId="{B191F795-B659-4519-B30E-85F49C2010AD}"/>
    <pc:docChg chg="undo redo custSel addSld delSld modSld">
      <pc:chgData name="Kathleen Brennan" userId="fdea15eb36a33ab7" providerId="LiveId" clId="{B191F795-B659-4519-B30E-85F49C2010AD}" dt="2026-05-10T22:05:19.836" v="5332" actId="113"/>
      <pc:docMkLst>
        <pc:docMk/>
      </pc:docMkLst>
      <pc:sldChg chg="del">
        <pc:chgData name="Kathleen Brennan" userId="fdea15eb36a33ab7" providerId="LiveId" clId="{B191F795-B659-4519-B30E-85F49C2010AD}" dt="2026-05-10T21:33:37.773" v="5097" actId="47"/>
        <pc:sldMkLst>
          <pc:docMk/>
          <pc:sldMk cId="0" sldId="256"/>
        </pc:sldMkLst>
      </pc:sldChg>
      <pc:sldChg chg="del">
        <pc:chgData name="Kathleen Brennan" userId="fdea15eb36a33ab7" providerId="LiveId" clId="{B191F795-B659-4519-B30E-85F49C2010AD}" dt="2026-05-10T21:33:35.766" v="5096" actId="47"/>
        <pc:sldMkLst>
          <pc:docMk/>
          <pc:sldMk cId="1492239085" sldId="259"/>
        </pc:sldMkLst>
      </pc:sldChg>
      <pc:sldChg chg="del">
        <pc:chgData name="Kathleen Brennan" userId="fdea15eb36a33ab7" providerId="LiveId" clId="{B191F795-B659-4519-B30E-85F49C2010AD}" dt="2026-05-10T21:33:34.861" v="5095" actId="47"/>
        <pc:sldMkLst>
          <pc:docMk/>
          <pc:sldMk cId="33294878" sldId="260"/>
        </pc:sldMkLst>
      </pc:sldChg>
      <pc:sldChg chg="add del modNotes">
        <pc:chgData name="Kathleen Brennan" userId="fdea15eb36a33ab7" providerId="LiveId" clId="{B191F795-B659-4519-B30E-85F49C2010AD}" dt="2026-05-10T21:25:07.122" v="4942" actId="47"/>
        <pc:sldMkLst>
          <pc:docMk/>
          <pc:sldMk cId="0" sldId="261"/>
        </pc:sldMkLst>
      </pc:sldChg>
      <pc:sldChg chg="del">
        <pc:chgData name="Kathleen Brennan" userId="fdea15eb36a33ab7" providerId="LiveId" clId="{B191F795-B659-4519-B30E-85F49C2010AD}" dt="2026-05-10T21:33:05.970" v="5094" actId="47"/>
        <pc:sldMkLst>
          <pc:docMk/>
          <pc:sldMk cId="0" sldId="306"/>
        </pc:sldMkLst>
      </pc:sldChg>
      <pc:sldChg chg="modSp mod">
        <pc:chgData name="Kathleen Brennan" userId="fdea15eb36a33ab7" providerId="LiveId" clId="{B191F795-B659-4519-B30E-85F49C2010AD}" dt="2026-05-10T12:45:24.126" v="1" actId="6549"/>
        <pc:sldMkLst>
          <pc:docMk/>
          <pc:sldMk cId="341012192" sldId="699"/>
        </pc:sldMkLst>
        <pc:spChg chg="mod">
          <ac:chgData name="Kathleen Brennan" userId="fdea15eb36a33ab7" providerId="LiveId" clId="{B191F795-B659-4519-B30E-85F49C2010AD}" dt="2026-05-10T12:45:24.126" v="1" actId="6549"/>
          <ac:spMkLst>
            <pc:docMk/>
            <pc:sldMk cId="341012192" sldId="699"/>
            <ac:spMk id="9" creationId="{4F06FE30-DAB9-C977-8000-36C1FD1E67D5}"/>
          </ac:spMkLst>
        </pc:spChg>
      </pc:sldChg>
      <pc:sldChg chg="modSp del mod">
        <pc:chgData name="Kathleen Brennan" userId="fdea15eb36a33ab7" providerId="LiveId" clId="{B191F795-B659-4519-B30E-85F49C2010AD}" dt="2026-05-10T21:24:19.238" v="4935" actId="47"/>
        <pc:sldMkLst>
          <pc:docMk/>
          <pc:sldMk cId="215165024" sldId="728"/>
        </pc:sldMkLst>
        <pc:picChg chg="mod">
          <ac:chgData name="Kathleen Brennan" userId="fdea15eb36a33ab7" providerId="LiveId" clId="{B191F795-B659-4519-B30E-85F49C2010AD}" dt="2026-05-10T14:08:36.675" v="1374" actId="1076"/>
          <ac:picMkLst>
            <pc:docMk/>
            <pc:sldMk cId="215165024" sldId="728"/>
            <ac:picMk id="8" creationId="{C19C01EC-3C45-1F94-96B5-83F5A4A43DE5}"/>
          </ac:picMkLst>
        </pc:picChg>
      </pc:sldChg>
      <pc:sldChg chg="del">
        <pc:chgData name="Kathleen Brennan" userId="fdea15eb36a33ab7" providerId="LiveId" clId="{B191F795-B659-4519-B30E-85F49C2010AD}" dt="2026-05-10T21:34:01.964" v="5100" actId="47"/>
        <pc:sldMkLst>
          <pc:docMk/>
          <pc:sldMk cId="1231134340" sldId="737"/>
        </pc:sldMkLst>
      </pc:sldChg>
      <pc:sldChg chg="del">
        <pc:chgData name="Kathleen Brennan" userId="fdea15eb36a33ab7" providerId="LiveId" clId="{B191F795-B659-4519-B30E-85F49C2010AD}" dt="2026-05-10T21:34:03.459" v="5101" actId="47"/>
        <pc:sldMkLst>
          <pc:docMk/>
          <pc:sldMk cId="2493484935" sldId="738"/>
        </pc:sldMkLst>
      </pc:sldChg>
      <pc:sldChg chg="addSp delSp modSp mod">
        <pc:chgData name="Kathleen Brennan" userId="fdea15eb36a33ab7" providerId="LiveId" clId="{B191F795-B659-4519-B30E-85F49C2010AD}" dt="2026-05-10T12:47:41.221" v="52" actId="14100"/>
        <pc:sldMkLst>
          <pc:docMk/>
          <pc:sldMk cId="1468089500" sldId="749"/>
        </pc:sldMkLst>
        <pc:picChg chg="del">
          <ac:chgData name="Kathleen Brennan" userId="fdea15eb36a33ab7" providerId="LiveId" clId="{B191F795-B659-4519-B30E-85F49C2010AD}" dt="2026-05-10T12:47:22.493" v="46" actId="478"/>
          <ac:picMkLst>
            <pc:docMk/>
            <pc:sldMk cId="1468089500" sldId="749"/>
            <ac:picMk id="2" creationId="{A69B0267-3E48-5BA0-449B-131B74CB1EC4}"/>
          </ac:picMkLst>
        </pc:picChg>
        <pc:picChg chg="add mod">
          <ac:chgData name="Kathleen Brennan" userId="fdea15eb36a33ab7" providerId="LiveId" clId="{B191F795-B659-4519-B30E-85F49C2010AD}" dt="2026-05-10T12:47:41.221" v="52" actId="14100"/>
          <ac:picMkLst>
            <pc:docMk/>
            <pc:sldMk cId="1468089500" sldId="749"/>
            <ac:picMk id="4" creationId="{BC8936C7-44F3-9F2B-B237-35DF14DAEADC}"/>
          </ac:picMkLst>
        </pc:picChg>
      </pc:sldChg>
      <pc:sldChg chg="del">
        <pc:chgData name="Kathleen Brennan" userId="fdea15eb36a33ab7" providerId="LiveId" clId="{B191F795-B659-4519-B30E-85F49C2010AD}" dt="2026-05-10T21:24:51.861" v="4941" actId="47"/>
        <pc:sldMkLst>
          <pc:docMk/>
          <pc:sldMk cId="1593463067" sldId="751"/>
        </pc:sldMkLst>
      </pc:sldChg>
      <pc:sldChg chg="del">
        <pc:chgData name="Kathleen Brennan" userId="fdea15eb36a33ab7" providerId="LiveId" clId="{B191F795-B659-4519-B30E-85F49C2010AD}" dt="2026-05-10T21:33:42.117" v="5098" actId="47"/>
        <pc:sldMkLst>
          <pc:docMk/>
          <pc:sldMk cId="2933641090" sldId="758"/>
        </pc:sldMkLst>
      </pc:sldChg>
      <pc:sldChg chg="delSp modSp del mod">
        <pc:chgData name="Kathleen Brennan" userId="fdea15eb36a33ab7" providerId="LiveId" clId="{B191F795-B659-4519-B30E-85F49C2010AD}" dt="2026-05-10T21:33:03.671" v="5093" actId="47"/>
        <pc:sldMkLst>
          <pc:docMk/>
          <pc:sldMk cId="1377641342" sldId="759"/>
        </pc:sldMkLst>
        <pc:spChg chg="mod">
          <ac:chgData name="Kathleen Brennan" userId="fdea15eb36a33ab7" providerId="LiveId" clId="{B191F795-B659-4519-B30E-85F49C2010AD}" dt="2026-05-10T21:31:27.093" v="5038" actId="6549"/>
          <ac:spMkLst>
            <pc:docMk/>
            <pc:sldMk cId="1377641342" sldId="759"/>
            <ac:spMk id="2" creationId="{3F16907B-0DC9-E64D-B7CC-FD7066550EDE}"/>
          </ac:spMkLst>
        </pc:spChg>
        <pc:spChg chg="mod">
          <ac:chgData name="Kathleen Brennan" userId="fdea15eb36a33ab7" providerId="LiveId" clId="{B191F795-B659-4519-B30E-85F49C2010AD}" dt="2026-05-10T21:31:48.626" v="5062" actId="20577"/>
          <ac:spMkLst>
            <pc:docMk/>
            <pc:sldMk cId="1377641342" sldId="759"/>
            <ac:spMk id="11" creationId="{86231821-F15C-F7B9-7F81-39C5EA2131FD}"/>
          </ac:spMkLst>
        </pc:spChg>
        <pc:picChg chg="del">
          <ac:chgData name="Kathleen Brennan" userId="fdea15eb36a33ab7" providerId="LiveId" clId="{B191F795-B659-4519-B30E-85F49C2010AD}" dt="2026-05-10T21:31:51.987" v="5063" actId="478"/>
          <ac:picMkLst>
            <pc:docMk/>
            <pc:sldMk cId="1377641342" sldId="759"/>
            <ac:picMk id="15" creationId="{BCCBE344-5234-ACF9-64C3-EC1F8EAED180}"/>
          </ac:picMkLst>
        </pc:picChg>
      </pc:sldChg>
      <pc:sldChg chg="del">
        <pc:chgData name="Kathleen Brennan" userId="fdea15eb36a33ab7" providerId="LiveId" clId="{B191F795-B659-4519-B30E-85F49C2010AD}" dt="2026-05-10T21:24:26.276" v="4936" actId="47"/>
        <pc:sldMkLst>
          <pc:docMk/>
          <pc:sldMk cId="2756661319" sldId="763"/>
        </pc:sldMkLst>
      </pc:sldChg>
      <pc:sldChg chg="del">
        <pc:chgData name="Kathleen Brennan" userId="fdea15eb36a33ab7" providerId="LiveId" clId="{B191F795-B659-4519-B30E-85F49C2010AD}" dt="2026-05-10T21:33:53.558" v="5099" actId="47"/>
        <pc:sldMkLst>
          <pc:docMk/>
          <pc:sldMk cId="3958031051" sldId="764"/>
        </pc:sldMkLst>
      </pc:sldChg>
      <pc:sldChg chg="modSp mod">
        <pc:chgData name="Kathleen Brennan" userId="fdea15eb36a33ab7" providerId="LiveId" clId="{B191F795-B659-4519-B30E-85F49C2010AD}" dt="2026-05-10T12:45:36.803" v="3" actId="6549"/>
        <pc:sldMkLst>
          <pc:docMk/>
          <pc:sldMk cId="2290274608" sldId="791"/>
        </pc:sldMkLst>
        <pc:spChg chg="mod">
          <ac:chgData name="Kathleen Brennan" userId="fdea15eb36a33ab7" providerId="LiveId" clId="{B191F795-B659-4519-B30E-85F49C2010AD}" dt="2026-05-10T12:45:36.803" v="3" actId="6549"/>
          <ac:spMkLst>
            <pc:docMk/>
            <pc:sldMk cId="2290274608" sldId="791"/>
            <ac:spMk id="3" creationId="{0428248E-9A13-7345-BF5A-CD0E38051879}"/>
          </ac:spMkLst>
        </pc:spChg>
      </pc:sldChg>
      <pc:sldChg chg="modSp mod">
        <pc:chgData name="Kathleen Brennan" userId="fdea15eb36a33ab7" providerId="LiveId" clId="{B191F795-B659-4519-B30E-85F49C2010AD}" dt="2026-05-10T12:46:09.052" v="45" actId="6549"/>
        <pc:sldMkLst>
          <pc:docMk/>
          <pc:sldMk cId="1929275675" sldId="792"/>
        </pc:sldMkLst>
        <pc:spChg chg="mod">
          <ac:chgData name="Kathleen Brennan" userId="fdea15eb36a33ab7" providerId="LiveId" clId="{B191F795-B659-4519-B30E-85F49C2010AD}" dt="2026-05-10T12:46:04.995" v="43" actId="6549"/>
          <ac:spMkLst>
            <pc:docMk/>
            <pc:sldMk cId="1929275675" sldId="792"/>
            <ac:spMk id="3" creationId="{0428248E-9A13-7345-BF5A-CD0E38051879}"/>
          </ac:spMkLst>
        </pc:spChg>
        <pc:spChg chg="mod">
          <ac:chgData name="Kathleen Brennan" userId="fdea15eb36a33ab7" providerId="LiveId" clId="{B191F795-B659-4519-B30E-85F49C2010AD}" dt="2026-05-10T12:46:09.052" v="45" actId="6549"/>
          <ac:spMkLst>
            <pc:docMk/>
            <pc:sldMk cId="1929275675" sldId="792"/>
            <ac:spMk id="4" creationId="{F31434B8-D4D3-0CF0-E267-0CF10B306BBA}"/>
          </ac:spMkLst>
        </pc:spChg>
      </pc:sldChg>
      <pc:sldChg chg="del">
        <pc:chgData name="Kathleen Brennan" userId="fdea15eb36a33ab7" providerId="LiveId" clId="{B191F795-B659-4519-B30E-85F49C2010AD}" dt="2026-05-10T21:24:31.174" v="4937" actId="47"/>
        <pc:sldMkLst>
          <pc:docMk/>
          <pc:sldMk cId="3035281568" sldId="793"/>
        </pc:sldMkLst>
      </pc:sldChg>
      <pc:sldChg chg="del">
        <pc:chgData name="Kathleen Brennan" userId="fdea15eb36a33ab7" providerId="LiveId" clId="{B191F795-B659-4519-B30E-85F49C2010AD}" dt="2026-05-10T21:24:33.995" v="4938" actId="47"/>
        <pc:sldMkLst>
          <pc:docMk/>
          <pc:sldMk cId="1665580756" sldId="794"/>
        </pc:sldMkLst>
      </pc:sldChg>
      <pc:sldChg chg="del">
        <pc:chgData name="Kathleen Brennan" userId="fdea15eb36a33ab7" providerId="LiveId" clId="{B191F795-B659-4519-B30E-85F49C2010AD}" dt="2026-05-10T21:24:48.102" v="4939" actId="47"/>
        <pc:sldMkLst>
          <pc:docMk/>
          <pc:sldMk cId="853990138" sldId="795"/>
        </pc:sldMkLst>
      </pc:sldChg>
      <pc:sldChg chg="del">
        <pc:chgData name="Kathleen Brennan" userId="fdea15eb36a33ab7" providerId="LiveId" clId="{B191F795-B659-4519-B30E-85F49C2010AD}" dt="2026-05-10T21:24:49.590" v="4940" actId="47"/>
        <pc:sldMkLst>
          <pc:docMk/>
          <pc:sldMk cId="1795729562" sldId="796"/>
        </pc:sldMkLst>
      </pc:sldChg>
      <pc:sldChg chg="addSp delSp modSp new mod modClrScheme chgLayout">
        <pc:chgData name="Kathleen Brennan" userId="fdea15eb36a33ab7" providerId="LiveId" clId="{B191F795-B659-4519-B30E-85F49C2010AD}" dt="2026-05-10T15:19:22.601" v="4389" actId="27636"/>
        <pc:sldMkLst>
          <pc:docMk/>
          <pc:sldMk cId="2816210469" sldId="797"/>
        </pc:sldMkLst>
        <pc:spChg chg="del mod ord">
          <ac:chgData name="Kathleen Brennan" userId="fdea15eb36a33ab7" providerId="LiveId" clId="{B191F795-B659-4519-B30E-85F49C2010AD}" dt="2026-05-10T12:48:19.327" v="54" actId="700"/>
          <ac:spMkLst>
            <pc:docMk/>
            <pc:sldMk cId="2816210469" sldId="797"/>
            <ac:spMk id="2" creationId="{40E6D2F4-E0DA-B6F0-8400-1B9FBFBB196F}"/>
          </ac:spMkLst>
        </pc:spChg>
        <pc:spChg chg="del mod ord">
          <ac:chgData name="Kathleen Brennan" userId="fdea15eb36a33ab7" providerId="LiveId" clId="{B191F795-B659-4519-B30E-85F49C2010AD}" dt="2026-05-10T12:48:19.327" v="54" actId="700"/>
          <ac:spMkLst>
            <pc:docMk/>
            <pc:sldMk cId="2816210469" sldId="797"/>
            <ac:spMk id="3" creationId="{7B58E727-6C36-B8D4-BBE7-3C4103F24483}"/>
          </ac:spMkLst>
        </pc:spChg>
        <pc:spChg chg="add mod ord">
          <ac:chgData name="Kathleen Brennan" userId="fdea15eb36a33ab7" providerId="LiveId" clId="{B191F795-B659-4519-B30E-85F49C2010AD}" dt="2026-05-10T15:18:46.770" v="4385" actId="122"/>
          <ac:spMkLst>
            <pc:docMk/>
            <pc:sldMk cId="2816210469" sldId="797"/>
            <ac:spMk id="4" creationId="{96E43355-4E68-075C-FB1B-BF8682E0A2C5}"/>
          </ac:spMkLst>
        </pc:spChg>
        <pc:spChg chg="add mod ord">
          <ac:chgData name="Kathleen Brennan" userId="fdea15eb36a33ab7" providerId="LiveId" clId="{B191F795-B659-4519-B30E-85F49C2010AD}" dt="2026-05-10T15:19:22.601" v="4389" actId="27636"/>
          <ac:spMkLst>
            <pc:docMk/>
            <pc:sldMk cId="2816210469" sldId="797"/>
            <ac:spMk id="5" creationId="{41D27D41-E7AA-E7E1-EAC2-D67818C8272B}"/>
          </ac:spMkLst>
        </pc:spChg>
        <pc:spChg chg="add del mod ord">
          <ac:chgData name="Kathleen Brennan" userId="fdea15eb36a33ab7" providerId="LiveId" clId="{B191F795-B659-4519-B30E-85F49C2010AD}" dt="2026-05-10T12:48:48.749" v="66" actId="478"/>
          <ac:spMkLst>
            <pc:docMk/>
            <pc:sldMk cId="2816210469" sldId="797"/>
            <ac:spMk id="6" creationId="{FD8FAE16-CA3D-FCF0-B791-4F5D2C32D9BC}"/>
          </ac:spMkLst>
        </pc:spChg>
        <pc:spChg chg="add mod">
          <ac:chgData name="Kathleen Brennan" userId="fdea15eb36a33ab7" providerId="LiveId" clId="{B191F795-B659-4519-B30E-85F49C2010AD}" dt="2026-05-10T12:53:46.012" v="131" actId="26606"/>
          <ac:spMkLst>
            <pc:docMk/>
            <pc:sldMk cId="2816210469" sldId="797"/>
            <ac:spMk id="15" creationId="{E2650387-FE1A-8C57-2DE1-174CD5EF3956}"/>
          </ac:spMkLst>
        </pc:spChg>
        <pc:graphicFrameChg chg="add del">
          <ac:chgData name="Kathleen Brennan" userId="fdea15eb36a33ab7" providerId="LiveId" clId="{B191F795-B659-4519-B30E-85F49C2010AD}" dt="2026-05-10T12:51:38.428" v="102" actId="3680"/>
          <ac:graphicFrameMkLst>
            <pc:docMk/>
            <pc:sldMk cId="2816210469" sldId="797"/>
            <ac:graphicFrameMk id="7" creationId="{353E6F5B-D6CA-2202-478B-EACD76B408D6}"/>
          </ac:graphicFrameMkLst>
        </pc:graphicFrameChg>
        <pc:graphicFrameChg chg="add del mod modGraphic">
          <ac:chgData name="Kathleen Brennan" userId="fdea15eb36a33ab7" providerId="LiveId" clId="{B191F795-B659-4519-B30E-85F49C2010AD}" dt="2026-05-10T12:53:19.898" v="127" actId="3680"/>
          <ac:graphicFrameMkLst>
            <pc:docMk/>
            <pc:sldMk cId="2816210469" sldId="797"/>
            <ac:graphicFrameMk id="8" creationId="{0CD780D7-758A-F678-C8BB-D87ACD50B89D}"/>
          </ac:graphicFrameMkLst>
        </pc:graphicFrameChg>
        <pc:picChg chg="add mod">
          <ac:chgData name="Kathleen Brennan" userId="fdea15eb36a33ab7" providerId="LiveId" clId="{B191F795-B659-4519-B30E-85F49C2010AD}" dt="2026-05-10T12:53:59.171" v="132" actId="1076"/>
          <ac:picMkLst>
            <pc:docMk/>
            <pc:sldMk cId="2816210469" sldId="797"/>
            <ac:picMk id="10" creationId="{0C2F4E7F-FC1E-15EB-1816-B57A5A0CE63D}"/>
          </ac:picMkLst>
        </pc:picChg>
      </pc:sldChg>
      <pc:sldChg chg="addSp delSp modSp add mod modAnim">
        <pc:chgData name="Kathleen Brennan" userId="fdea15eb36a33ab7" providerId="LiveId" clId="{B191F795-B659-4519-B30E-85F49C2010AD}" dt="2026-05-10T22:04:42.115" v="5317" actId="20577"/>
        <pc:sldMkLst>
          <pc:docMk/>
          <pc:sldMk cId="369129510" sldId="798"/>
        </pc:sldMkLst>
        <pc:spChg chg="add del mod">
          <ac:chgData name="Kathleen Brennan" userId="fdea15eb36a33ab7" providerId="LiveId" clId="{B191F795-B659-4519-B30E-85F49C2010AD}" dt="2026-05-10T13:00:53.712" v="149" actId="478"/>
          <ac:spMkLst>
            <pc:docMk/>
            <pc:sldMk cId="369129510" sldId="798"/>
            <ac:spMk id="3" creationId="{ED43E0CE-E716-6068-31BD-5FEDC13F1C3C}"/>
          </ac:spMkLst>
        </pc:spChg>
        <pc:spChg chg="mod">
          <ac:chgData name="Kathleen Brennan" userId="fdea15eb36a33ab7" providerId="LiveId" clId="{B191F795-B659-4519-B30E-85F49C2010AD}" dt="2026-05-10T22:04:42.115" v="5317" actId="20577"/>
          <ac:spMkLst>
            <pc:docMk/>
            <pc:sldMk cId="369129510" sldId="798"/>
            <ac:spMk id="4" creationId="{6DECFEAB-DF44-D6F2-8EC9-46AC54BE0B11}"/>
          </ac:spMkLst>
        </pc:spChg>
        <pc:spChg chg="del">
          <ac:chgData name="Kathleen Brennan" userId="fdea15eb36a33ab7" providerId="LiveId" clId="{B191F795-B659-4519-B30E-85F49C2010AD}" dt="2026-05-10T13:00:37.347" v="148" actId="478"/>
          <ac:spMkLst>
            <pc:docMk/>
            <pc:sldMk cId="369129510" sldId="798"/>
            <ac:spMk id="5" creationId="{D8CC2584-1632-BA88-4C1B-385E98BFE81C}"/>
          </ac:spMkLst>
        </pc:spChg>
        <pc:spChg chg="add">
          <ac:chgData name="Kathleen Brennan" userId="fdea15eb36a33ab7" providerId="LiveId" clId="{B191F795-B659-4519-B30E-85F49C2010AD}" dt="2026-05-10T13:08:09.224" v="191" actId="34122"/>
          <ac:spMkLst>
            <pc:docMk/>
            <pc:sldMk cId="369129510" sldId="798"/>
            <ac:spMk id="7" creationId="{7F6FC170-E6B9-4B79-AC24-1D0A12A2BA78}"/>
          </ac:spMkLst>
        </pc:spChg>
        <pc:spChg chg="add">
          <ac:chgData name="Kathleen Brennan" userId="fdea15eb36a33ab7" providerId="LiveId" clId="{B191F795-B659-4519-B30E-85F49C2010AD}" dt="2026-05-10T13:08:17.823" v="192" actId="34122"/>
          <ac:spMkLst>
            <pc:docMk/>
            <pc:sldMk cId="369129510" sldId="798"/>
            <ac:spMk id="8" creationId="{FDDCC2C0-8D5F-4A3E-B3B4-792BC91BC723}"/>
          </ac:spMkLst>
        </pc:spChg>
        <pc:spChg chg="add">
          <ac:chgData name="Kathleen Brennan" userId="fdea15eb36a33ab7" providerId="LiveId" clId="{B191F795-B659-4519-B30E-85F49C2010AD}" dt="2026-05-10T13:08:23.761" v="193" actId="34122"/>
          <ac:spMkLst>
            <pc:docMk/>
            <pc:sldMk cId="369129510" sldId="798"/>
            <ac:spMk id="9" creationId="{36549A3E-81EA-4497-A11C-34C5FAA95198}"/>
          </ac:spMkLst>
        </pc:spChg>
        <pc:spChg chg="add mod">
          <ac:chgData name="Kathleen Brennan" userId="fdea15eb36a33ab7" providerId="LiveId" clId="{B191F795-B659-4519-B30E-85F49C2010AD}" dt="2026-05-10T22:04:35.823" v="5309" actId="20577"/>
          <ac:spMkLst>
            <pc:docMk/>
            <pc:sldMk cId="369129510" sldId="798"/>
            <ac:spMk id="29" creationId="{71C6730E-020F-71F2-5A7E-F8EE108D2A3E}"/>
          </ac:spMkLst>
        </pc:spChg>
        <pc:grpChg chg="mod">
          <ac:chgData name="Kathleen Brennan" userId="fdea15eb36a33ab7" providerId="LiveId" clId="{B191F795-B659-4519-B30E-85F49C2010AD}" dt="2026-05-10T13:05:32.062" v="178"/>
          <ac:grpSpMkLst>
            <pc:docMk/>
            <pc:sldMk cId="369129510" sldId="798"/>
            <ac:grpSpMk id="20" creationId="{BB7B5343-29C9-D6D2-8065-309EB6798DA8}"/>
          </ac:grpSpMkLst>
        </pc:grpChg>
        <pc:picChg chg="mod">
          <ac:chgData name="Kathleen Brennan" userId="fdea15eb36a33ab7" providerId="LiveId" clId="{B191F795-B659-4519-B30E-85F49C2010AD}" dt="2026-05-10T13:20:02.993" v="465" actId="14100"/>
          <ac:picMkLst>
            <pc:docMk/>
            <pc:sldMk cId="369129510" sldId="798"/>
            <ac:picMk id="10" creationId="{37F2A01B-7039-FC3A-39BB-7543F3A2CEE1}"/>
          </ac:picMkLst>
        </pc:picChg>
        <pc:inkChg chg="add del">
          <ac:chgData name="Kathleen Brennan" userId="fdea15eb36a33ab7" providerId="LiveId" clId="{B191F795-B659-4519-B30E-85F49C2010AD}" dt="2026-05-10T13:01:32.857" v="152" actId="9405"/>
          <ac:inkMkLst>
            <pc:docMk/>
            <pc:sldMk cId="369129510" sldId="798"/>
            <ac:inkMk id="6" creationId="{ACBE49C3-9996-1DE9-006A-0BABF9EFD674}"/>
          </ac:inkMkLst>
        </pc:inkChg>
        <pc:inkChg chg="add del">
          <ac:chgData name="Kathleen Brennan" userId="fdea15eb36a33ab7" providerId="LiveId" clId="{B191F795-B659-4519-B30E-85F49C2010AD}" dt="2026-05-10T13:02:23.642" v="160" actId="9405"/>
          <ac:inkMkLst>
            <pc:docMk/>
            <pc:sldMk cId="369129510" sldId="798"/>
            <ac:inkMk id="7" creationId="{9B91EDB3-D66C-FC7B-66B0-92E58C5092AA}"/>
          </ac:inkMkLst>
        </pc:inkChg>
        <pc:inkChg chg="add">
          <ac:chgData name="Kathleen Brennan" userId="fdea15eb36a33ab7" providerId="LiveId" clId="{B191F795-B659-4519-B30E-85F49C2010AD}" dt="2026-05-10T13:02:11.800" v="154"/>
          <ac:inkMkLst>
            <pc:docMk/>
            <pc:sldMk cId="369129510" sldId="798"/>
            <ac:inkMk id="8" creationId="{BA642980-17A5-D8AC-483E-5C2836432904}"/>
          </ac:inkMkLst>
        </pc:inkChg>
        <pc:inkChg chg="add del">
          <ac:chgData name="Kathleen Brennan" userId="fdea15eb36a33ab7" providerId="LiveId" clId="{B191F795-B659-4519-B30E-85F49C2010AD}" dt="2026-05-10T13:02:21.717" v="158" actId="9405"/>
          <ac:inkMkLst>
            <pc:docMk/>
            <pc:sldMk cId="369129510" sldId="798"/>
            <ac:inkMk id="9" creationId="{4C63588B-149D-A75C-4543-6768F7AFFFA1}"/>
          </ac:inkMkLst>
        </pc:inkChg>
        <pc:inkChg chg="add">
          <ac:chgData name="Kathleen Brennan" userId="fdea15eb36a33ab7" providerId="LiveId" clId="{B191F795-B659-4519-B30E-85F49C2010AD}" dt="2026-05-10T13:02:15.832" v="156"/>
          <ac:inkMkLst>
            <pc:docMk/>
            <pc:sldMk cId="369129510" sldId="798"/>
            <ac:inkMk id="11" creationId="{3DF30E49-6BA2-2C3F-5A27-63C9D0ABB8AE}"/>
          </ac:inkMkLst>
        </pc:inkChg>
        <pc:inkChg chg="add">
          <ac:chgData name="Kathleen Brennan" userId="fdea15eb36a33ab7" providerId="LiveId" clId="{B191F795-B659-4519-B30E-85F49C2010AD}" dt="2026-05-10T13:02:31.798" v="161" actId="9405"/>
          <ac:inkMkLst>
            <pc:docMk/>
            <pc:sldMk cId="369129510" sldId="798"/>
            <ac:inkMk id="12" creationId="{3C15E05B-EDD6-CE6E-4D78-A207E2B59DE2}"/>
          </ac:inkMkLst>
        </pc:inkChg>
        <pc:inkChg chg="add del">
          <ac:chgData name="Kathleen Brennan" userId="fdea15eb36a33ab7" providerId="LiveId" clId="{B191F795-B659-4519-B30E-85F49C2010AD}" dt="2026-05-10T13:04:28.474" v="170" actId="478"/>
          <ac:inkMkLst>
            <pc:docMk/>
            <pc:sldMk cId="369129510" sldId="798"/>
            <ac:inkMk id="13" creationId="{7D7F9B6F-865B-CA6F-AE31-6521BC2E65B8}"/>
          </ac:inkMkLst>
        </pc:inkChg>
        <pc:inkChg chg="add del">
          <ac:chgData name="Kathleen Brennan" userId="fdea15eb36a33ab7" providerId="LiveId" clId="{B191F795-B659-4519-B30E-85F49C2010AD}" dt="2026-05-10T13:03:12.214" v="164" actId="9405"/>
          <ac:inkMkLst>
            <pc:docMk/>
            <pc:sldMk cId="369129510" sldId="798"/>
            <ac:inkMk id="14" creationId="{99894BE3-5833-FD7F-B906-E13ACD13F31E}"/>
          </ac:inkMkLst>
        </pc:inkChg>
        <pc:inkChg chg="add del mod">
          <ac:chgData name="Kathleen Brennan" userId="fdea15eb36a33ab7" providerId="LiveId" clId="{B191F795-B659-4519-B30E-85F49C2010AD}" dt="2026-05-10T13:05:32.616" v="179" actId="9405"/>
          <ac:inkMkLst>
            <pc:docMk/>
            <pc:sldMk cId="369129510" sldId="798"/>
            <ac:inkMk id="18" creationId="{9681F200-B9E6-C54A-DDD2-058944BB086F}"/>
          </ac:inkMkLst>
        </pc:inkChg>
        <pc:inkChg chg="add del mod">
          <ac:chgData name="Kathleen Brennan" userId="fdea15eb36a33ab7" providerId="LiveId" clId="{B191F795-B659-4519-B30E-85F49C2010AD}" dt="2026-05-10T13:05:32.062" v="178"/>
          <ac:inkMkLst>
            <pc:docMk/>
            <pc:sldMk cId="369129510" sldId="798"/>
            <ac:inkMk id="19" creationId="{3BD15E30-AA84-F141-5E8A-17DCC0862D60}"/>
          </ac:inkMkLst>
        </pc:inkChg>
        <pc:inkChg chg="add del">
          <ac:chgData name="Kathleen Brennan" userId="fdea15eb36a33ab7" providerId="LiveId" clId="{B191F795-B659-4519-B30E-85F49C2010AD}" dt="2026-05-10T13:08:09.224" v="191" actId="34122"/>
          <ac:inkMkLst>
            <pc:docMk/>
            <pc:sldMk cId="369129510" sldId="798"/>
            <ac:inkMk id="25" creationId="{60298599-CF33-8B12-BF75-1BC6EE18586C}"/>
          </ac:inkMkLst>
        </pc:inkChg>
        <pc:inkChg chg="add del">
          <ac:chgData name="Kathleen Brennan" userId="fdea15eb36a33ab7" providerId="LiveId" clId="{B191F795-B659-4519-B30E-85F49C2010AD}" dt="2026-05-10T13:08:17.823" v="192" actId="34122"/>
          <ac:inkMkLst>
            <pc:docMk/>
            <pc:sldMk cId="369129510" sldId="798"/>
            <ac:inkMk id="26" creationId="{26E2F91D-F892-6811-5BB2-E6A1C5D8EB3A}"/>
          </ac:inkMkLst>
        </pc:inkChg>
        <pc:inkChg chg="add del">
          <ac:chgData name="Kathleen Brennan" userId="fdea15eb36a33ab7" providerId="LiveId" clId="{B191F795-B659-4519-B30E-85F49C2010AD}" dt="2026-05-10T13:08:23.761" v="193" actId="34122"/>
          <ac:inkMkLst>
            <pc:docMk/>
            <pc:sldMk cId="369129510" sldId="798"/>
            <ac:inkMk id="27" creationId="{2779C9A8-664D-7E34-9A1D-6670DD4D8C7C}"/>
          </ac:inkMkLst>
        </pc:inkChg>
        <pc:inkChg chg="add">
          <ac:chgData name="Kathleen Brennan" userId="fdea15eb36a33ab7" providerId="LiveId" clId="{B191F795-B659-4519-B30E-85F49C2010AD}" dt="2026-05-10T13:07:47.328" v="190" actId="9405"/>
          <ac:inkMkLst>
            <pc:docMk/>
            <pc:sldMk cId="369129510" sldId="798"/>
            <ac:inkMk id="28" creationId="{6AB7C099-0103-FF73-F000-39B3744C095C}"/>
          </ac:inkMkLst>
        </pc:inkChg>
        <pc:inkChg chg="add del">
          <ac:chgData name="Kathleen Brennan" userId="fdea15eb36a33ab7" providerId="LiveId" clId="{B191F795-B659-4519-B30E-85F49C2010AD}" dt="2026-05-10T13:12:07.520" v="298" actId="9405"/>
          <ac:inkMkLst>
            <pc:docMk/>
            <pc:sldMk cId="369129510" sldId="798"/>
            <ac:inkMk id="30" creationId="{D5FED263-9792-5FCA-E721-5959611A3C7C}"/>
          </ac:inkMkLst>
        </pc:inkChg>
        <pc:inkChg chg="add">
          <ac:chgData name="Kathleen Brennan" userId="fdea15eb36a33ab7" providerId="LiveId" clId="{B191F795-B659-4519-B30E-85F49C2010AD}" dt="2026-05-10T13:12:31.401" v="299" actId="9405"/>
          <ac:inkMkLst>
            <pc:docMk/>
            <pc:sldMk cId="369129510" sldId="798"/>
            <ac:inkMk id="31" creationId="{DE8D92E4-B55D-0DE2-5E51-1C39E61E279A}"/>
          </ac:inkMkLst>
        </pc:inkChg>
        <pc:cxnChg chg="add del mod">
          <ac:chgData name="Kathleen Brennan" userId="fdea15eb36a33ab7" providerId="LiveId" clId="{B191F795-B659-4519-B30E-85F49C2010AD}" dt="2026-05-10T13:06:02.152" v="182" actId="13822"/>
          <ac:cxnSpMkLst>
            <pc:docMk/>
            <pc:sldMk cId="369129510" sldId="798"/>
            <ac:cxnSpMk id="17" creationId="{482C8A17-0D55-8F14-14B5-06E66A7F253B}"/>
          </ac:cxnSpMkLst>
        </pc:cxnChg>
        <pc:cxnChg chg="add mod">
          <ac:chgData name="Kathleen Brennan" userId="fdea15eb36a33ab7" providerId="LiveId" clId="{B191F795-B659-4519-B30E-85F49C2010AD}" dt="2026-05-10T13:06:30.138" v="185" actId="14100"/>
          <ac:cxnSpMkLst>
            <pc:docMk/>
            <pc:sldMk cId="369129510" sldId="798"/>
            <ac:cxnSpMk id="21" creationId="{657EB8AC-996A-590B-69B7-8571D360F476}"/>
          </ac:cxnSpMkLst>
        </pc:cxnChg>
        <pc:cxnChg chg="add mod">
          <ac:chgData name="Kathleen Brennan" userId="fdea15eb36a33ab7" providerId="LiveId" clId="{B191F795-B659-4519-B30E-85F49C2010AD}" dt="2026-05-10T13:06:48.880" v="186"/>
          <ac:cxnSpMkLst>
            <pc:docMk/>
            <pc:sldMk cId="369129510" sldId="798"/>
            <ac:cxnSpMk id="24" creationId="{D0A00E02-DF48-0657-7A4D-460B3F4DBB21}"/>
          </ac:cxnSpMkLst>
        </pc:cxnChg>
      </pc:sldChg>
      <pc:sldChg chg="addSp delSp modSp add mod modAnim">
        <pc:chgData name="Kathleen Brennan" userId="fdea15eb36a33ab7" providerId="LiveId" clId="{B191F795-B659-4519-B30E-85F49C2010AD}" dt="2026-05-10T22:05:05.114" v="5331" actId="20577"/>
        <pc:sldMkLst>
          <pc:docMk/>
          <pc:sldMk cId="2737676301" sldId="799"/>
        </pc:sldMkLst>
        <pc:spChg chg="add mod">
          <ac:chgData name="Kathleen Brennan" userId="fdea15eb36a33ab7" providerId="LiveId" clId="{B191F795-B659-4519-B30E-85F49C2010AD}" dt="2026-05-10T22:04:58.113" v="5323" actId="20577"/>
          <ac:spMkLst>
            <pc:docMk/>
            <pc:sldMk cId="2737676301" sldId="799"/>
            <ac:spMk id="3" creationId="{B65AC9CF-B86D-E152-B133-F333ABEF5F55}"/>
          </ac:spMkLst>
        </pc:spChg>
        <pc:spChg chg="mod">
          <ac:chgData name="Kathleen Brennan" userId="fdea15eb36a33ab7" providerId="LiveId" clId="{B191F795-B659-4519-B30E-85F49C2010AD}" dt="2026-05-10T22:05:05.114" v="5331" actId="20577"/>
          <ac:spMkLst>
            <pc:docMk/>
            <pc:sldMk cId="2737676301" sldId="799"/>
            <ac:spMk id="4" creationId="{7EA7D820-F15D-4FC5-40EF-57D8D95B7283}"/>
          </ac:spMkLst>
        </pc:spChg>
        <pc:spChg chg="add mod">
          <ac:chgData name="Kathleen Brennan" userId="fdea15eb36a33ab7" providerId="LiveId" clId="{B191F795-B659-4519-B30E-85F49C2010AD}" dt="2026-05-10T13:35:21.740" v="779" actId="1076"/>
          <ac:spMkLst>
            <pc:docMk/>
            <pc:sldMk cId="2737676301" sldId="799"/>
            <ac:spMk id="13" creationId="{F09AFF1A-4EE0-4DDF-A2B6-B38F2BBE8A7C}"/>
          </ac:spMkLst>
        </pc:spChg>
        <pc:spChg chg="add del">
          <ac:chgData name="Kathleen Brennan" userId="fdea15eb36a33ab7" providerId="LiveId" clId="{B191F795-B659-4519-B30E-85F49C2010AD}" dt="2026-05-10T13:34:34.201" v="776" actId="34124"/>
          <ac:spMkLst>
            <pc:docMk/>
            <pc:sldMk cId="2737676301" sldId="799"/>
            <ac:spMk id="20" creationId="{57319045-881F-4BB7-818C-2F5FD97C8B69}"/>
          </ac:spMkLst>
        </pc:spChg>
        <pc:spChg chg="add del">
          <ac:chgData name="Kathleen Brennan" userId="fdea15eb36a33ab7" providerId="LiveId" clId="{B191F795-B659-4519-B30E-85F49C2010AD}" dt="2026-05-10T13:33:26.166" v="771" actId="34124"/>
          <ac:spMkLst>
            <pc:docMk/>
            <pc:sldMk cId="2737676301" sldId="799"/>
            <ac:spMk id="26" creationId="{B4E17711-8662-4DB7-8E52-962FF9438B83}"/>
          </ac:spMkLst>
        </pc:spChg>
        <pc:spChg chg="add del mod">
          <ac:chgData name="Kathleen Brennan" userId="fdea15eb36a33ab7" providerId="LiveId" clId="{B191F795-B659-4519-B30E-85F49C2010AD}" dt="2026-05-10T13:35:02.990" v="777" actId="1076"/>
          <ac:spMkLst>
            <pc:docMk/>
            <pc:sldMk cId="2737676301" sldId="799"/>
            <ac:spMk id="37" creationId="{582A17DF-5A71-4EB9-98B8-4F2368093963}"/>
          </ac:spMkLst>
        </pc:spChg>
        <pc:spChg chg="add del">
          <ac:chgData name="Kathleen Brennan" userId="fdea15eb36a33ab7" providerId="LiveId" clId="{B191F795-B659-4519-B30E-85F49C2010AD}" dt="2026-05-10T13:33:01.092" v="768" actId="34122"/>
          <ac:spMkLst>
            <pc:docMk/>
            <pc:sldMk cId="2737676301" sldId="799"/>
            <ac:spMk id="37" creationId="{5BBACEEE-C1E9-4BB3-984E-0010EDBF6205}"/>
          </ac:spMkLst>
        </pc:spChg>
        <pc:grpChg chg="del mod">
          <ac:chgData name="Kathleen Brennan" userId="fdea15eb36a33ab7" providerId="LiveId" clId="{B191F795-B659-4519-B30E-85F49C2010AD}" dt="2026-05-10T13:32:36.391" v="766"/>
          <ac:grpSpMkLst>
            <pc:docMk/>
            <pc:sldMk cId="2737676301" sldId="799"/>
            <ac:grpSpMk id="11" creationId="{28D3B3A2-2DEA-02CC-838D-17FDF1B1ADCD}"/>
          </ac:grpSpMkLst>
        </pc:grpChg>
        <pc:grpChg chg="add del mod">
          <ac:chgData name="Kathleen Brennan" userId="fdea15eb36a33ab7" providerId="LiveId" clId="{B191F795-B659-4519-B30E-85F49C2010AD}" dt="2026-05-10T13:33:05.518" v="769" actId="34122"/>
          <ac:grpSpMkLst>
            <pc:docMk/>
            <pc:sldMk cId="2737676301" sldId="799"/>
            <ac:grpSpMk id="14" creationId="{7D2498C9-982C-EE79-2028-BCB754274C7F}"/>
          </ac:grpSpMkLst>
        </pc:grpChg>
        <pc:inkChg chg="add del mod topLvl">
          <ac:chgData name="Kathleen Brennan" userId="fdea15eb36a33ab7" providerId="LiveId" clId="{B191F795-B659-4519-B30E-85F49C2010AD}" dt="2026-05-10T13:33:05.518" v="769" actId="34122"/>
          <ac:inkMkLst>
            <pc:docMk/>
            <pc:sldMk cId="2737676301" sldId="799"/>
            <ac:inkMk id="5" creationId="{9D153494-8826-72FD-47AF-95FB31269853}"/>
          </ac:inkMkLst>
        </pc:inkChg>
        <pc:inkChg chg="add del mod topLvl">
          <ac:chgData name="Kathleen Brennan" userId="fdea15eb36a33ab7" providerId="LiveId" clId="{B191F795-B659-4519-B30E-85F49C2010AD}" dt="2026-05-10T13:33:05.518" v="769" actId="34122"/>
          <ac:inkMkLst>
            <pc:docMk/>
            <pc:sldMk cId="2737676301" sldId="799"/>
            <ac:inkMk id="6" creationId="{E82FBDE5-DBD7-0DA5-EC40-D5A8734DD899}"/>
          </ac:inkMkLst>
        </pc:inkChg>
        <pc:inkChg chg="add del mod">
          <ac:chgData name="Kathleen Brennan" userId="fdea15eb36a33ab7" providerId="LiveId" clId="{B191F795-B659-4519-B30E-85F49C2010AD}" dt="2026-05-10T13:33:05.518" v="769" actId="34122"/>
          <ac:inkMkLst>
            <pc:docMk/>
            <pc:sldMk cId="2737676301" sldId="799"/>
            <ac:inkMk id="13" creationId="{DAC24B02-DAEE-C310-21B5-0D37FE87A25D}"/>
          </ac:inkMkLst>
        </pc:inkChg>
        <pc:inkChg chg="add del">
          <ac:chgData name="Kathleen Brennan" userId="fdea15eb36a33ab7" providerId="LiveId" clId="{B191F795-B659-4519-B30E-85F49C2010AD}" dt="2026-05-10T13:34:19.406" v="773"/>
          <ac:inkMkLst>
            <pc:docMk/>
            <pc:sldMk cId="2737676301" sldId="799"/>
            <ac:inkMk id="16" creationId="{0AA5D267-4B97-3872-78FB-E14E00E6E629}"/>
          </ac:inkMkLst>
        </pc:inkChg>
        <pc:inkChg chg="add del mod">
          <ac:chgData name="Kathleen Brennan" userId="fdea15eb36a33ab7" providerId="LiveId" clId="{B191F795-B659-4519-B30E-85F49C2010AD}" dt="2026-05-10T13:34:30.981" v="775" actId="34122"/>
          <ac:inkMkLst>
            <pc:docMk/>
            <pc:sldMk cId="2737676301" sldId="799"/>
            <ac:inkMk id="18" creationId="{47A05A34-91E4-98C6-E8A9-E467231FDA47}"/>
          </ac:inkMkLst>
        </pc:inkChg>
      </pc:sldChg>
      <pc:sldChg chg="addSp delSp modSp add mod modAnim">
        <pc:chgData name="Kathleen Brennan" userId="fdea15eb36a33ab7" providerId="LiveId" clId="{B191F795-B659-4519-B30E-85F49C2010AD}" dt="2026-05-10T22:03:46.306" v="5288" actId="20577"/>
        <pc:sldMkLst>
          <pc:docMk/>
          <pc:sldMk cId="2517868558" sldId="800"/>
        </pc:sldMkLst>
        <pc:spChg chg="add del mod">
          <ac:chgData name="Kathleen Brennan" userId="fdea15eb36a33ab7" providerId="LiveId" clId="{B191F795-B659-4519-B30E-85F49C2010AD}" dt="2026-05-10T13:37:24.271" v="787" actId="478"/>
          <ac:spMkLst>
            <pc:docMk/>
            <pc:sldMk cId="2517868558" sldId="800"/>
            <ac:spMk id="3" creationId="{37A4DE3B-7E1C-D05F-7047-C94A890A3A59}"/>
          </ac:spMkLst>
        </pc:spChg>
        <pc:spChg chg="mod">
          <ac:chgData name="Kathleen Brennan" userId="fdea15eb36a33ab7" providerId="LiveId" clId="{B191F795-B659-4519-B30E-85F49C2010AD}" dt="2026-05-10T22:03:46.306" v="5288" actId="20577"/>
          <ac:spMkLst>
            <pc:docMk/>
            <pc:sldMk cId="2517868558" sldId="800"/>
            <ac:spMk id="4" creationId="{9C1A9523-2C96-C142-12B8-13899544BE9A}"/>
          </ac:spMkLst>
        </pc:spChg>
        <pc:spChg chg="del">
          <ac:chgData name="Kathleen Brennan" userId="fdea15eb36a33ab7" providerId="LiveId" clId="{B191F795-B659-4519-B30E-85F49C2010AD}" dt="2026-05-10T13:37:16.214" v="786" actId="478"/>
          <ac:spMkLst>
            <pc:docMk/>
            <pc:sldMk cId="2517868558" sldId="800"/>
            <ac:spMk id="5" creationId="{298A0FB0-A6C9-07FD-DF79-034225A61309}"/>
          </ac:spMkLst>
        </pc:spChg>
        <pc:spChg chg="add mod">
          <ac:chgData name="Kathleen Brennan" userId="fdea15eb36a33ab7" providerId="LiveId" clId="{B191F795-B659-4519-B30E-85F49C2010AD}" dt="2026-05-10T22:02:52.075" v="5280" actId="6549"/>
          <ac:spMkLst>
            <pc:docMk/>
            <pc:sldMk cId="2517868558" sldId="800"/>
            <ac:spMk id="6" creationId="{66C7A64E-D47E-3CB1-1507-3DD3E9D876B0}"/>
          </ac:spMkLst>
        </pc:spChg>
        <pc:spChg chg="add del">
          <ac:chgData name="Kathleen Brennan" userId="fdea15eb36a33ab7" providerId="LiveId" clId="{B191F795-B659-4519-B30E-85F49C2010AD}" dt="2026-05-10T13:41:16.785" v="901" actId="34124"/>
          <ac:spMkLst>
            <pc:docMk/>
            <pc:sldMk cId="2517868558" sldId="800"/>
            <ac:spMk id="9" creationId="{0984D9E9-D2CB-4438-97BD-C5356DB5BA4A}"/>
          </ac:spMkLst>
        </pc:spChg>
        <pc:spChg chg="add del">
          <ac:chgData name="Kathleen Brennan" userId="fdea15eb36a33ab7" providerId="LiveId" clId="{B191F795-B659-4519-B30E-85F49C2010AD}" dt="2026-05-10T13:41:16.785" v="901" actId="34124"/>
          <ac:spMkLst>
            <pc:docMk/>
            <pc:sldMk cId="2517868558" sldId="800"/>
            <ac:spMk id="14" creationId="{6DD19076-88F3-474D-9272-56EB1D369359}"/>
          </ac:spMkLst>
        </pc:spChg>
        <pc:spChg chg="add">
          <ac:chgData name="Kathleen Brennan" userId="fdea15eb36a33ab7" providerId="LiveId" clId="{B191F795-B659-4519-B30E-85F49C2010AD}" dt="2026-05-10T13:41:50.992" v="907" actId="34122"/>
          <ac:spMkLst>
            <pc:docMk/>
            <pc:sldMk cId="2517868558" sldId="800"/>
            <ac:spMk id="19" creationId="{D729215C-C484-4B12-86E5-58043EC11192}"/>
          </ac:spMkLst>
        </pc:spChg>
        <pc:spChg chg="add">
          <ac:chgData name="Kathleen Brennan" userId="fdea15eb36a33ab7" providerId="LiveId" clId="{B191F795-B659-4519-B30E-85F49C2010AD}" dt="2026-05-10T13:54:55.298" v="1347" actId="34122"/>
          <ac:spMkLst>
            <pc:docMk/>
            <pc:sldMk cId="2517868558" sldId="800"/>
            <ac:spMk id="20" creationId="{14477A21-BACB-4D08-8457-332E1D1F1038}"/>
          </ac:spMkLst>
        </pc:spChg>
        <pc:spChg chg="add mod">
          <ac:chgData name="Kathleen Brennan" userId="fdea15eb36a33ab7" providerId="LiveId" clId="{B191F795-B659-4519-B30E-85F49C2010AD}" dt="2026-05-10T14:05:53.993" v="1359" actId="1076"/>
          <ac:spMkLst>
            <pc:docMk/>
            <pc:sldMk cId="2517868558" sldId="800"/>
            <ac:spMk id="21" creationId="{288E19B1-2444-4D51-A21D-C39846135ED3}"/>
          </ac:spMkLst>
        </pc:spChg>
        <pc:picChg chg="mod">
          <ac:chgData name="Kathleen Brennan" userId="fdea15eb36a33ab7" providerId="LiveId" clId="{B191F795-B659-4519-B30E-85F49C2010AD}" dt="2026-05-10T13:46:55.466" v="1242" actId="14100"/>
          <ac:picMkLst>
            <pc:docMk/>
            <pc:sldMk cId="2517868558" sldId="800"/>
            <ac:picMk id="10" creationId="{FCA17BA0-5C2D-10B7-AF9E-C27381B67D4A}"/>
          </ac:picMkLst>
        </pc:picChg>
        <pc:inkChg chg="add del">
          <ac:chgData name="Kathleen Brennan" userId="fdea15eb36a33ab7" providerId="LiveId" clId="{B191F795-B659-4519-B30E-85F49C2010AD}" dt="2026-05-10T13:40:36.276" v="894"/>
          <ac:inkMkLst>
            <pc:docMk/>
            <pc:sldMk cId="2517868558" sldId="800"/>
            <ac:inkMk id="7" creationId="{39F95E77-14D0-AC36-301C-090EBC2136AF}"/>
          </ac:inkMkLst>
        </pc:inkChg>
        <pc:inkChg chg="add del mod">
          <ac:chgData name="Kathleen Brennan" userId="fdea15eb36a33ab7" providerId="LiveId" clId="{B191F795-B659-4519-B30E-85F49C2010AD}" dt="2026-05-10T13:40:45.179" v="896" actId="34122"/>
          <ac:inkMkLst>
            <pc:docMk/>
            <pc:sldMk cId="2517868558" sldId="800"/>
            <ac:inkMk id="8" creationId="{C5F28BD4-C209-4BD6-BE76-40766C444086}"/>
          </ac:inkMkLst>
        </pc:inkChg>
        <pc:inkChg chg="add del">
          <ac:chgData name="Kathleen Brennan" userId="fdea15eb36a33ab7" providerId="LiveId" clId="{B191F795-B659-4519-B30E-85F49C2010AD}" dt="2026-05-10T13:41:33.836" v="903"/>
          <ac:inkMkLst>
            <pc:docMk/>
            <pc:sldMk cId="2517868558" sldId="800"/>
            <ac:inkMk id="11" creationId="{94EDC869-E27F-E6CE-8C1A-D6D53283A3B7}"/>
          </ac:inkMkLst>
        </pc:inkChg>
        <pc:inkChg chg="add del">
          <ac:chgData name="Kathleen Brennan" userId="fdea15eb36a33ab7" providerId="LiveId" clId="{B191F795-B659-4519-B30E-85F49C2010AD}" dt="2026-05-10T13:41:50.992" v="907" actId="34122"/>
          <ac:inkMkLst>
            <pc:docMk/>
            <pc:sldMk cId="2517868558" sldId="800"/>
            <ac:inkMk id="12" creationId="{DC484FA2-89B6-BA31-A678-B1DCF4CB1CAB}"/>
          </ac:inkMkLst>
        </pc:inkChg>
        <pc:inkChg chg="add">
          <ac:chgData name="Kathleen Brennan" userId="fdea15eb36a33ab7" providerId="LiveId" clId="{B191F795-B659-4519-B30E-85F49C2010AD}" dt="2026-05-10T13:41:35.861" v="904" actId="9405"/>
          <ac:inkMkLst>
            <pc:docMk/>
            <pc:sldMk cId="2517868558" sldId="800"/>
            <ac:inkMk id="13" creationId="{896753FE-68E7-2000-175A-915B454EA857}"/>
          </ac:inkMkLst>
        </pc:inkChg>
        <pc:inkChg chg="add">
          <ac:chgData name="Kathleen Brennan" userId="fdea15eb36a33ab7" providerId="LiveId" clId="{B191F795-B659-4519-B30E-85F49C2010AD}" dt="2026-05-10T13:41:43.984" v="905" actId="9405"/>
          <ac:inkMkLst>
            <pc:docMk/>
            <pc:sldMk cId="2517868558" sldId="800"/>
            <ac:inkMk id="16" creationId="{8E366B01-63AA-1C44-7239-41B9A4988313}"/>
          </ac:inkMkLst>
        </pc:inkChg>
        <pc:inkChg chg="add">
          <ac:chgData name="Kathleen Brennan" userId="fdea15eb36a33ab7" providerId="LiveId" clId="{B191F795-B659-4519-B30E-85F49C2010AD}" dt="2026-05-10T13:41:44.808" v="906" actId="9405"/>
          <ac:inkMkLst>
            <pc:docMk/>
            <pc:sldMk cId="2517868558" sldId="800"/>
            <ac:inkMk id="17" creationId="{8016C077-9CC4-21AF-0A33-4D15097576FC}"/>
          </ac:inkMkLst>
        </pc:inkChg>
        <pc:inkChg chg="add">
          <ac:chgData name="Kathleen Brennan" userId="fdea15eb36a33ab7" providerId="LiveId" clId="{B191F795-B659-4519-B30E-85F49C2010AD}" dt="2026-05-10T13:53:46.428" v="1337" actId="9405"/>
          <ac:inkMkLst>
            <pc:docMk/>
            <pc:sldMk cId="2517868558" sldId="800"/>
            <ac:inkMk id="18" creationId="{A963EB34-93D2-D6CA-E7D7-9BD865E649D9}"/>
          </ac:inkMkLst>
        </pc:inkChg>
        <pc:inkChg chg="add del">
          <ac:chgData name="Kathleen Brennan" userId="fdea15eb36a33ab7" providerId="LiveId" clId="{B191F795-B659-4519-B30E-85F49C2010AD}" dt="2026-05-10T13:54:01.390" v="1339" actId="9405"/>
          <ac:inkMkLst>
            <pc:docMk/>
            <pc:sldMk cId="2517868558" sldId="800"/>
            <ac:inkMk id="20" creationId="{80E8040C-681B-80A7-7620-97471EA704D8}"/>
          </ac:inkMkLst>
        </pc:inkChg>
        <pc:inkChg chg="add del">
          <ac:chgData name="Kathleen Brennan" userId="fdea15eb36a33ab7" providerId="LiveId" clId="{B191F795-B659-4519-B30E-85F49C2010AD}" dt="2026-05-10T13:54:19.813" v="1341"/>
          <ac:inkMkLst>
            <pc:docMk/>
            <pc:sldMk cId="2517868558" sldId="800"/>
            <ac:inkMk id="21" creationId="{77136393-2476-F106-781F-A6FF58382788}"/>
          </ac:inkMkLst>
        </pc:inkChg>
        <pc:inkChg chg="add del">
          <ac:chgData name="Kathleen Brennan" userId="fdea15eb36a33ab7" providerId="LiveId" clId="{B191F795-B659-4519-B30E-85F49C2010AD}" dt="2026-05-10T13:55:03.786" v="1348" actId="34122"/>
          <ac:inkMkLst>
            <pc:docMk/>
            <pc:sldMk cId="2517868558" sldId="800"/>
            <ac:inkMk id="22" creationId="{6E8237BF-D5E2-110A-A2A3-AB56A76C3364}"/>
          </ac:inkMkLst>
        </pc:inkChg>
        <pc:inkChg chg="add">
          <ac:chgData name="Kathleen Brennan" userId="fdea15eb36a33ab7" providerId="LiveId" clId="{B191F795-B659-4519-B30E-85F49C2010AD}" dt="2026-05-10T13:54:22.680" v="1342" actId="9405"/>
          <ac:inkMkLst>
            <pc:docMk/>
            <pc:sldMk cId="2517868558" sldId="800"/>
            <ac:inkMk id="23" creationId="{2A436E6E-DF78-5EB3-F8FB-874B2855217A}"/>
          </ac:inkMkLst>
        </pc:inkChg>
        <pc:inkChg chg="add del">
          <ac:chgData name="Kathleen Brennan" userId="fdea15eb36a33ab7" providerId="LiveId" clId="{B191F795-B659-4519-B30E-85F49C2010AD}" dt="2026-05-10T13:54:34.273" v="1344"/>
          <ac:inkMkLst>
            <pc:docMk/>
            <pc:sldMk cId="2517868558" sldId="800"/>
            <ac:inkMk id="24" creationId="{919EDAFB-3E40-A74F-1B6E-C554DFEE265E}"/>
          </ac:inkMkLst>
        </pc:inkChg>
        <pc:inkChg chg="add del mod">
          <ac:chgData name="Kathleen Brennan" userId="fdea15eb36a33ab7" providerId="LiveId" clId="{B191F795-B659-4519-B30E-85F49C2010AD}" dt="2026-05-10T13:54:55.298" v="1347" actId="34122"/>
          <ac:inkMkLst>
            <pc:docMk/>
            <pc:sldMk cId="2517868558" sldId="800"/>
            <ac:inkMk id="25" creationId="{077F6191-B947-C420-ABF0-AA93D2FF657C}"/>
          </ac:inkMkLst>
        </pc:inkChg>
        <pc:inkChg chg="add">
          <ac:chgData name="Kathleen Brennan" userId="fdea15eb36a33ab7" providerId="LiveId" clId="{B191F795-B659-4519-B30E-85F49C2010AD}" dt="2026-05-10T13:54:48.111" v="1346" actId="9405"/>
          <ac:inkMkLst>
            <pc:docMk/>
            <pc:sldMk cId="2517868558" sldId="800"/>
            <ac:inkMk id="26" creationId="{720D3364-24C5-F464-FDC9-094A49F2581A}"/>
          </ac:inkMkLst>
        </pc:inkChg>
      </pc:sldChg>
      <pc:sldChg chg="addSp delSp modSp new mod">
        <pc:chgData name="Kathleen Brennan" userId="fdea15eb36a33ab7" providerId="LiveId" clId="{B191F795-B659-4519-B30E-85F49C2010AD}" dt="2026-05-10T15:18:29.881" v="4381" actId="113"/>
        <pc:sldMkLst>
          <pc:docMk/>
          <pc:sldMk cId="1484483531" sldId="801"/>
        </pc:sldMkLst>
        <pc:spChg chg="mod">
          <ac:chgData name="Kathleen Brennan" userId="fdea15eb36a33ab7" providerId="LiveId" clId="{B191F795-B659-4519-B30E-85F49C2010AD}" dt="2026-05-10T15:18:29.881" v="4381" actId="113"/>
          <ac:spMkLst>
            <pc:docMk/>
            <pc:sldMk cId="1484483531" sldId="801"/>
            <ac:spMk id="2" creationId="{9ABBCBAC-DAEA-6283-F11A-3CBFB2F2C7EF}"/>
          </ac:spMkLst>
        </pc:spChg>
        <pc:spChg chg="mod">
          <ac:chgData name="Kathleen Brennan" userId="fdea15eb36a33ab7" providerId="LiveId" clId="{B191F795-B659-4519-B30E-85F49C2010AD}" dt="2026-05-10T14:26:42.863" v="1497" actId="20577"/>
          <ac:spMkLst>
            <pc:docMk/>
            <pc:sldMk cId="1484483531" sldId="801"/>
            <ac:spMk id="3" creationId="{397D4030-D0C9-34B4-EF85-535F97C90381}"/>
          </ac:spMkLst>
        </pc:spChg>
        <pc:spChg chg="mod">
          <ac:chgData name="Kathleen Brennan" userId="fdea15eb36a33ab7" providerId="LiveId" clId="{B191F795-B659-4519-B30E-85F49C2010AD}" dt="2026-05-10T14:18:40.584" v="1454" actId="1076"/>
          <ac:spMkLst>
            <pc:docMk/>
            <pc:sldMk cId="1484483531" sldId="801"/>
            <ac:spMk id="4" creationId="{7A639204-03BD-57A0-B7C9-8239F1856480}"/>
          </ac:spMkLst>
        </pc:spChg>
        <pc:spChg chg="del">
          <ac:chgData name="Kathleen Brennan" userId="fdea15eb36a33ab7" providerId="LiveId" clId="{B191F795-B659-4519-B30E-85F49C2010AD}" dt="2026-05-10T14:09:25.308" v="1386" actId="478"/>
          <ac:spMkLst>
            <pc:docMk/>
            <pc:sldMk cId="1484483531" sldId="801"/>
            <ac:spMk id="5" creationId="{DC770844-B38F-F4D3-BE88-FCAC558378CD}"/>
          </ac:spMkLst>
        </pc:spChg>
        <pc:spChg chg="add del mod">
          <ac:chgData name="Kathleen Brennan" userId="fdea15eb36a33ab7" providerId="LiveId" clId="{B191F795-B659-4519-B30E-85F49C2010AD}" dt="2026-05-10T14:17:13.456" v="1441"/>
          <ac:spMkLst>
            <pc:docMk/>
            <pc:sldMk cId="1484483531" sldId="801"/>
            <ac:spMk id="6" creationId="{DD97B21F-C12E-9806-A68A-EC41C627D28A}"/>
          </ac:spMkLst>
        </pc:spChg>
        <pc:spChg chg="add mod">
          <ac:chgData name="Kathleen Brennan" userId="fdea15eb36a33ab7" providerId="LiveId" clId="{B191F795-B659-4519-B30E-85F49C2010AD}" dt="2026-05-10T14:18:56.514" v="1455" actId="1076"/>
          <ac:spMkLst>
            <pc:docMk/>
            <pc:sldMk cId="1484483531" sldId="801"/>
            <ac:spMk id="17" creationId="{B151D998-5481-9343-A0F4-A47062BA4AB1}"/>
          </ac:spMkLst>
        </pc:spChg>
        <pc:spChg chg="add mod">
          <ac:chgData name="Kathleen Brennan" userId="fdea15eb36a33ab7" providerId="LiveId" clId="{B191F795-B659-4519-B30E-85F49C2010AD}" dt="2026-05-10T14:19:18.789" v="1457" actId="1076"/>
          <ac:spMkLst>
            <pc:docMk/>
            <pc:sldMk cId="1484483531" sldId="801"/>
            <ac:spMk id="18" creationId="{E26E5041-D7B7-0497-1409-6A671A7F4D57}"/>
          </ac:spMkLst>
        </pc:spChg>
        <pc:spChg chg="add mod">
          <ac:chgData name="Kathleen Brennan" userId="fdea15eb36a33ab7" providerId="LiveId" clId="{B191F795-B659-4519-B30E-85F49C2010AD}" dt="2026-05-10T14:19:36.939" v="1458"/>
          <ac:spMkLst>
            <pc:docMk/>
            <pc:sldMk cId="1484483531" sldId="801"/>
            <ac:spMk id="19" creationId="{E2E678AF-7DEB-6822-6E9C-A23F862409DE}"/>
          </ac:spMkLst>
        </pc:spChg>
        <pc:spChg chg="add mod">
          <ac:chgData name="Kathleen Brennan" userId="fdea15eb36a33ab7" providerId="LiveId" clId="{B191F795-B659-4519-B30E-85F49C2010AD}" dt="2026-05-10T14:20:46.099" v="1466" actId="1076"/>
          <ac:spMkLst>
            <pc:docMk/>
            <pc:sldMk cId="1484483531" sldId="801"/>
            <ac:spMk id="21" creationId="{79D53723-A1AC-1306-2BCC-48EA2B3907D9}"/>
          </ac:spMkLst>
        </pc:spChg>
        <pc:spChg chg="add del">
          <ac:chgData name="Kathleen Brennan" userId="fdea15eb36a33ab7" providerId="LiveId" clId="{B191F795-B659-4519-B30E-85F49C2010AD}" dt="2026-05-10T14:33:57.638" v="1572" actId="34122"/>
          <ac:spMkLst>
            <pc:docMk/>
            <pc:sldMk cId="1484483531" sldId="801"/>
            <ac:spMk id="24" creationId="{01AB55F0-FBD1-4703-ABA2-02306761014C}"/>
          </ac:spMkLst>
        </pc:spChg>
        <pc:spChg chg="add mod">
          <ac:chgData name="Kathleen Brennan" userId="fdea15eb36a33ab7" providerId="LiveId" clId="{B191F795-B659-4519-B30E-85F49C2010AD}" dt="2026-05-10T14:24:29.052" v="1480" actId="1076"/>
          <ac:spMkLst>
            <pc:docMk/>
            <pc:sldMk cId="1484483531" sldId="801"/>
            <ac:spMk id="29" creationId="{8E28ECC1-DA5C-85A9-2A8F-3DE6CB03CE2D}"/>
          </ac:spMkLst>
        </pc:spChg>
        <pc:spChg chg="add mod">
          <ac:chgData name="Kathleen Brennan" userId="fdea15eb36a33ab7" providerId="LiveId" clId="{B191F795-B659-4519-B30E-85F49C2010AD}" dt="2026-05-10T14:24:47.971" v="1481"/>
          <ac:spMkLst>
            <pc:docMk/>
            <pc:sldMk cId="1484483531" sldId="801"/>
            <ac:spMk id="30" creationId="{9695036A-0E68-408C-DA44-8C31C7BD2100}"/>
          </ac:spMkLst>
        </pc:spChg>
        <pc:spChg chg="add mod">
          <ac:chgData name="Kathleen Brennan" userId="fdea15eb36a33ab7" providerId="LiveId" clId="{B191F795-B659-4519-B30E-85F49C2010AD}" dt="2026-05-10T14:25:07.994" v="1482"/>
          <ac:spMkLst>
            <pc:docMk/>
            <pc:sldMk cId="1484483531" sldId="801"/>
            <ac:spMk id="31" creationId="{5924FCB5-7E39-ACC7-F4FB-897A785EC581}"/>
          </ac:spMkLst>
        </pc:spChg>
        <pc:spChg chg="add mod">
          <ac:chgData name="Kathleen Brennan" userId="fdea15eb36a33ab7" providerId="LiveId" clId="{B191F795-B659-4519-B30E-85F49C2010AD}" dt="2026-05-10T14:25:44.931" v="1488" actId="255"/>
          <ac:spMkLst>
            <pc:docMk/>
            <pc:sldMk cId="1484483531" sldId="801"/>
            <ac:spMk id="32" creationId="{AEBBD891-7287-D052-04F5-C923508D5EA0}"/>
          </ac:spMkLst>
        </pc:spChg>
        <pc:spChg chg="add mod">
          <ac:chgData name="Kathleen Brennan" userId="fdea15eb36a33ab7" providerId="LiveId" clId="{B191F795-B659-4519-B30E-85F49C2010AD}" dt="2026-05-10T14:26:43.834" v="1498" actId="1076"/>
          <ac:spMkLst>
            <pc:docMk/>
            <pc:sldMk cId="1484483531" sldId="801"/>
            <ac:spMk id="33" creationId="{845B8578-6340-79C5-AC09-A10ADB2BD2FC}"/>
          </ac:spMkLst>
        </pc:spChg>
        <pc:spChg chg="add mod">
          <ac:chgData name="Kathleen Brennan" userId="fdea15eb36a33ab7" providerId="LiveId" clId="{B191F795-B659-4519-B30E-85F49C2010AD}" dt="2026-05-10T14:27:20.172" v="1505" actId="113"/>
          <ac:spMkLst>
            <pc:docMk/>
            <pc:sldMk cId="1484483531" sldId="801"/>
            <ac:spMk id="34" creationId="{9FC6D052-E483-ADA1-5815-A6D94756B91D}"/>
          </ac:spMkLst>
        </pc:spChg>
        <pc:spChg chg="add mod">
          <ac:chgData name="Kathleen Brennan" userId="fdea15eb36a33ab7" providerId="LiveId" clId="{B191F795-B659-4519-B30E-85F49C2010AD}" dt="2026-05-10T14:27:38.517" v="1506" actId="767"/>
          <ac:spMkLst>
            <pc:docMk/>
            <pc:sldMk cId="1484483531" sldId="801"/>
            <ac:spMk id="35" creationId="{7C4F3F12-10A3-F597-80CA-ECCAD6BB8352}"/>
          </ac:spMkLst>
        </pc:spChg>
        <pc:spChg chg="add mod">
          <ac:chgData name="Kathleen Brennan" userId="fdea15eb36a33ab7" providerId="LiveId" clId="{B191F795-B659-4519-B30E-85F49C2010AD}" dt="2026-05-10T14:28:36.016" v="1518" actId="113"/>
          <ac:spMkLst>
            <pc:docMk/>
            <pc:sldMk cId="1484483531" sldId="801"/>
            <ac:spMk id="36" creationId="{8E6FF7FD-1DE8-D039-0240-10B30EA17A77}"/>
          </ac:spMkLst>
        </pc:spChg>
        <pc:spChg chg="add del mod">
          <ac:chgData name="Kathleen Brennan" userId="fdea15eb36a33ab7" providerId="LiveId" clId="{B191F795-B659-4519-B30E-85F49C2010AD}" dt="2026-05-10T14:29:21.172" v="1524" actId="478"/>
          <ac:spMkLst>
            <pc:docMk/>
            <pc:sldMk cId="1484483531" sldId="801"/>
            <ac:spMk id="37" creationId="{64D13D7B-4B6A-B829-80E7-6B37201630AD}"/>
          </ac:spMkLst>
        </pc:spChg>
        <pc:spChg chg="add mod">
          <ac:chgData name="Kathleen Brennan" userId="fdea15eb36a33ab7" providerId="LiveId" clId="{B191F795-B659-4519-B30E-85F49C2010AD}" dt="2026-05-10T14:29:59.110" v="1531" actId="113"/>
          <ac:spMkLst>
            <pc:docMk/>
            <pc:sldMk cId="1484483531" sldId="801"/>
            <ac:spMk id="38" creationId="{EA067DCD-D06F-64BE-5DA2-94E36D97B6CB}"/>
          </ac:spMkLst>
        </pc:spChg>
        <pc:spChg chg="add mod">
          <ac:chgData name="Kathleen Brennan" userId="fdea15eb36a33ab7" providerId="LiveId" clId="{B191F795-B659-4519-B30E-85F49C2010AD}" dt="2026-05-10T14:30:48.036" v="1537" actId="113"/>
          <ac:spMkLst>
            <pc:docMk/>
            <pc:sldMk cId="1484483531" sldId="801"/>
            <ac:spMk id="39" creationId="{78712881-D560-497A-BCD4-D1159BDF1D6B}"/>
          </ac:spMkLst>
        </pc:spChg>
        <pc:spChg chg="add mod">
          <ac:chgData name="Kathleen Brennan" userId="fdea15eb36a33ab7" providerId="LiveId" clId="{B191F795-B659-4519-B30E-85F49C2010AD}" dt="2026-05-10T14:32:24.320" v="1560" actId="14100"/>
          <ac:spMkLst>
            <pc:docMk/>
            <pc:sldMk cId="1484483531" sldId="801"/>
            <ac:spMk id="40" creationId="{647B6BED-E384-FEEC-2923-C90E1752C56D}"/>
          </ac:spMkLst>
        </pc:spChg>
        <pc:spChg chg="add">
          <ac:chgData name="Kathleen Brennan" userId="fdea15eb36a33ab7" providerId="LiveId" clId="{B191F795-B659-4519-B30E-85F49C2010AD}" dt="2026-05-10T14:35:46.776" v="1646" actId="34122"/>
          <ac:spMkLst>
            <pc:docMk/>
            <pc:sldMk cId="1484483531" sldId="801"/>
            <ac:spMk id="78" creationId="{0738DBEF-B275-4A75-BCA1-065B67F254D0}"/>
          </ac:spMkLst>
        </pc:spChg>
        <pc:grpChg chg="add mod">
          <ac:chgData name="Kathleen Brennan" userId="fdea15eb36a33ab7" providerId="LiveId" clId="{B191F795-B659-4519-B30E-85F49C2010AD}" dt="2026-05-10T14:17:10.251" v="1439" actId="1076"/>
          <ac:grpSpMkLst>
            <pc:docMk/>
            <pc:sldMk cId="1484483531" sldId="801"/>
            <ac:grpSpMk id="7" creationId="{E088614F-2E29-C938-3C65-8157DF7294A5}"/>
          </ac:grpSpMkLst>
        </pc:grpChg>
        <pc:grpChg chg="del mod">
          <ac:chgData name="Kathleen Brennan" userId="fdea15eb36a33ab7" providerId="LiveId" clId="{B191F795-B659-4519-B30E-85F49C2010AD}" dt="2026-05-10T14:34:33.591" v="1596"/>
          <ac:grpSpMkLst>
            <pc:docMk/>
            <pc:sldMk cId="1484483531" sldId="801"/>
            <ac:grpSpMk id="67" creationId="{8DDCAE74-E6CB-8FDF-DA36-0C566BB7AEC5}"/>
          </ac:grpSpMkLst>
        </pc:grpChg>
        <pc:grpChg chg="del mod">
          <ac:chgData name="Kathleen Brennan" userId="fdea15eb36a33ab7" providerId="LiveId" clId="{B191F795-B659-4519-B30E-85F49C2010AD}" dt="2026-05-10T14:34:36.362" v="1598"/>
          <ac:grpSpMkLst>
            <pc:docMk/>
            <pc:sldMk cId="1484483531" sldId="801"/>
            <ac:grpSpMk id="69" creationId="{CFC8C51C-1AE0-D806-1AC1-0303A1D1AEB7}"/>
          </ac:grpSpMkLst>
        </pc:grpChg>
        <pc:grpChg chg="del mod">
          <ac:chgData name="Kathleen Brennan" userId="fdea15eb36a33ab7" providerId="LiveId" clId="{B191F795-B659-4519-B30E-85F49C2010AD}" dt="2026-05-10T14:34:38.146" v="1601"/>
          <ac:grpSpMkLst>
            <pc:docMk/>
            <pc:sldMk cId="1484483531" sldId="801"/>
            <ac:grpSpMk id="71" creationId="{66AFE285-804D-0134-DB82-C1E3663EB301}"/>
          </ac:grpSpMkLst>
        </pc:grpChg>
        <pc:grpChg chg="del mod">
          <ac:chgData name="Kathleen Brennan" userId="fdea15eb36a33ab7" providerId="LiveId" clId="{B191F795-B659-4519-B30E-85F49C2010AD}" dt="2026-05-10T14:34:41.969" v="1605"/>
          <ac:grpSpMkLst>
            <pc:docMk/>
            <pc:sldMk cId="1484483531" sldId="801"/>
            <ac:grpSpMk id="74" creationId="{C8DCB1D2-914A-6B5F-C8AF-E95F420FF880}"/>
          </ac:grpSpMkLst>
        </pc:grpChg>
        <pc:grpChg chg="del mod">
          <ac:chgData name="Kathleen Brennan" userId="fdea15eb36a33ab7" providerId="LiveId" clId="{B191F795-B659-4519-B30E-85F49C2010AD}" dt="2026-05-10T14:34:43.674" v="1607"/>
          <ac:grpSpMkLst>
            <pc:docMk/>
            <pc:sldMk cId="1484483531" sldId="801"/>
            <ac:grpSpMk id="78" creationId="{DEBFC7F5-1D06-76FF-830D-093F0A51FDAF}"/>
          </ac:grpSpMkLst>
        </pc:grpChg>
        <pc:grpChg chg="del mod">
          <ac:chgData name="Kathleen Brennan" userId="fdea15eb36a33ab7" providerId="LiveId" clId="{B191F795-B659-4519-B30E-85F49C2010AD}" dt="2026-05-10T14:34:46.503" v="1609"/>
          <ac:grpSpMkLst>
            <pc:docMk/>
            <pc:sldMk cId="1484483531" sldId="801"/>
            <ac:grpSpMk id="80" creationId="{7599A8D2-C5FB-A7C9-EC99-12EFF4376F3D}"/>
          </ac:grpSpMkLst>
        </pc:grpChg>
        <pc:grpChg chg="del mod">
          <ac:chgData name="Kathleen Brennan" userId="fdea15eb36a33ab7" providerId="LiveId" clId="{B191F795-B659-4519-B30E-85F49C2010AD}" dt="2026-05-10T14:34:47.995" v="1611"/>
          <ac:grpSpMkLst>
            <pc:docMk/>
            <pc:sldMk cId="1484483531" sldId="801"/>
            <ac:grpSpMk id="82" creationId="{2C3A3C18-DEF2-1831-A0AF-9EB9AC4D90EF}"/>
          </ac:grpSpMkLst>
        </pc:grpChg>
        <pc:grpChg chg="del mod">
          <ac:chgData name="Kathleen Brennan" userId="fdea15eb36a33ab7" providerId="LiveId" clId="{B191F795-B659-4519-B30E-85F49C2010AD}" dt="2026-05-10T14:34:49.167" v="1613"/>
          <ac:grpSpMkLst>
            <pc:docMk/>
            <pc:sldMk cId="1484483531" sldId="801"/>
            <ac:grpSpMk id="84" creationId="{3F5E5F74-04C6-BF82-2322-5447831CE1C1}"/>
          </ac:grpSpMkLst>
        </pc:grpChg>
        <pc:grpChg chg="del mod">
          <ac:chgData name="Kathleen Brennan" userId="fdea15eb36a33ab7" providerId="LiveId" clId="{B191F795-B659-4519-B30E-85F49C2010AD}" dt="2026-05-10T14:34:54.370" v="1615"/>
          <ac:grpSpMkLst>
            <pc:docMk/>
            <pc:sldMk cId="1484483531" sldId="801"/>
            <ac:grpSpMk id="86" creationId="{9AEE330D-2B85-AD1B-D5BD-5C72073ECAB5}"/>
          </ac:grpSpMkLst>
        </pc:grpChg>
        <pc:grpChg chg="del mod">
          <ac:chgData name="Kathleen Brennan" userId="fdea15eb36a33ab7" providerId="LiveId" clId="{B191F795-B659-4519-B30E-85F49C2010AD}" dt="2026-05-10T14:34:56.100" v="1617"/>
          <ac:grpSpMkLst>
            <pc:docMk/>
            <pc:sldMk cId="1484483531" sldId="801"/>
            <ac:grpSpMk id="88" creationId="{713725B6-9D48-4479-DFC3-A2630E1F5370}"/>
          </ac:grpSpMkLst>
        </pc:grpChg>
        <pc:grpChg chg="del mod">
          <ac:chgData name="Kathleen Brennan" userId="fdea15eb36a33ab7" providerId="LiveId" clId="{B191F795-B659-4519-B30E-85F49C2010AD}" dt="2026-05-10T14:34:58.548" v="1619"/>
          <ac:grpSpMkLst>
            <pc:docMk/>
            <pc:sldMk cId="1484483531" sldId="801"/>
            <ac:grpSpMk id="90" creationId="{B2FD2374-DB4A-D910-500C-CC69CFA7802A}"/>
          </ac:grpSpMkLst>
        </pc:grpChg>
        <pc:grpChg chg="del mod">
          <ac:chgData name="Kathleen Brennan" userId="fdea15eb36a33ab7" providerId="LiveId" clId="{B191F795-B659-4519-B30E-85F49C2010AD}" dt="2026-05-10T14:35:00.261" v="1621"/>
          <ac:grpSpMkLst>
            <pc:docMk/>
            <pc:sldMk cId="1484483531" sldId="801"/>
            <ac:grpSpMk id="92" creationId="{BD97BB8F-7E0C-65DF-019D-A3C4EB1204AF}"/>
          </ac:grpSpMkLst>
        </pc:grpChg>
        <pc:grpChg chg="del mod">
          <ac:chgData name="Kathleen Brennan" userId="fdea15eb36a33ab7" providerId="LiveId" clId="{B191F795-B659-4519-B30E-85F49C2010AD}" dt="2026-05-10T14:35:02.184" v="1624"/>
          <ac:grpSpMkLst>
            <pc:docMk/>
            <pc:sldMk cId="1484483531" sldId="801"/>
            <ac:grpSpMk id="94" creationId="{41D005C2-A07B-4386-56AA-CE8D52AD2C96}"/>
          </ac:grpSpMkLst>
        </pc:grpChg>
        <pc:grpChg chg="del mod">
          <ac:chgData name="Kathleen Brennan" userId="fdea15eb36a33ab7" providerId="LiveId" clId="{B191F795-B659-4519-B30E-85F49C2010AD}" dt="2026-05-10T14:35:04.101" v="1626"/>
          <ac:grpSpMkLst>
            <pc:docMk/>
            <pc:sldMk cId="1484483531" sldId="801"/>
            <ac:grpSpMk id="97" creationId="{F3344875-B9B4-3625-4481-A6288CE0FC45}"/>
          </ac:grpSpMkLst>
        </pc:grpChg>
        <pc:grpChg chg="del mod">
          <ac:chgData name="Kathleen Brennan" userId="fdea15eb36a33ab7" providerId="LiveId" clId="{B191F795-B659-4519-B30E-85F49C2010AD}" dt="2026-05-10T14:35:05.255" v="1628"/>
          <ac:grpSpMkLst>
            <pc:docMk/>
            <pc:sldMk cId="1484483531" sldId="801"/>
            <ac:grpSpMk id="99" creationId="{625DDF7C-E9C9-30E9-72BD-28F2024071DE}"/>
          </ac:grpSpMkLst>
        </pc:grpChg>
        <pc:grpChg chg="del mod">
          <ac:chgData name="Kathleen Brennan" userId="fdea15eb36a33ab7" providerId="LiveId" clId="{B191F795-B659-4519-B30E-85F49C2010AD}" dt="2026-05-10T14:35:06.989" v="1631"/>
          <ac:grpSpMkLst>
            <pc:docMk/>
            <pc:sldMk cId="1484483531" sldId="801"/>
            <ac:grpSpMk id="101" creationId="{9751077D-C84C-544F-35AB-952B4CF28528}"/>
          </ac:grpSpMkLst>
        </pc:grpChg>
        <pc:grpChg chg="del mod">
          <ac:chgData name="Kathleen Brennan" userId="fdea15eb36a33ab7" providerId="LiveId" clId="{B191F795-B659-4519-B30E-85F49C2010AD}" dt="2026-05-10T14:35:10.302" v="1635"/>
          <ac:grpSpMkLst>
            <pc:docMk/>
            <pc:sldMk cId="1484483531" sldId="801"/>
            <ac:grpSpMk id="104" creationId="{EF050F70-8531-C5CC-5F4F-98F717AB9949}"/>
          </ac:grpSpMkLst>
        </pc:grpChg>
        <pc:grpChg chg="del mod">
          <ac:chgData name="Kathleen Brennan" userId="fdea15eb36a33ab7" providerId="LiveId" clId="{B191F795-B659-4519-B30E-85F49C2010AD}" dt="2026-05-10T14:35:11.452" v="1637"/>
          <ac:grpSpMkLst>
            <pc:docMk/>
            <pc:sldMk cId="1484483531" sldId="801"/>
            <ac:grpSpMk id="108" creationId="{DF30CDDB-376A-BF21-3F19-A42EF26D9228}"/>
          </ac:grpSpMkLst>
        </pc:grpChg>
        <pc:grpChg chg="del mod">
          <ac:chgData name="Kathleen Brennan" userId="fdea15eb36a33ab7" providerId="LiveId" clId="{B191F795-B659-4519-B30E-85F49C2010AD}" dt="2026-05-10T14:35:15.274" v="1639"/>
          <ac:grpSpMkLst>
            <pc:docMk/>
            <pc:sldMk cId="1484483531" sldId="801"/>
            <ac:grpSpMk id="110" creationId="{DCDA2C46-4EB1-86FB-0FC1-85415A920B0B}"/>
          </ac:grpSpMkLst>
        </pc:grpChg>
        <pc:grpChg chg="del mod">
          <ac:chgData name="Kathleen Brennan" userId="fdea15eb36a33ab7" providerId="LiveId" clId="{B191F795-B659-4519-B30E-85F49C2010AD}" dt="2026-05-10T14:35:17.832" v="1642"/>
          <ac:grpSpMkLst>
            <pc:docMk/>
            <pc:sldMk cId="1484483531" sldId="801"/>
            <ac:grpSpMk id="112" creationId="{03BA46CA-8A3B-B9FD-6F67-043075578730}"/>
          </ac:grpSpMkLst>
        </pc:grpChg>
        <pc:grpChg chg="mod">
          <ac:chgData name="Kathleen Brennan" userId="fdea15eb36a33ab7" providerId="LiveId" clId="{B191F795-B659-4519-B30E-85F49C2010AD}" dt="2026-05-10T14:35:17.832" v="1642"/>
          <ac:grpSpMkLst>
            <pc:docMk/>
            <pc:sldMk cId="1484483531" sldId="801"/>
            <ac:grpSpMk id="115" creationId="{CCA384BA-8063-3B8D-B4C7-A9000B01EBC7}"/>
          </ac:grpSpMkLst>
        </pc:grpChg>
        <pc:inkChg chg="add del">
          <ac:chgData name="Kathleen Brennan" userId="fdea15eb36a33ab7" providerId="LiveId" clId="{B191F795-B659-4519-B30E-85F49C2010AD}" dt="2026-05-10T14:32:20.292" v="1558" actId="9405"/>
          <ac:inkMkLst>
            <pc:docMk/>
            <pc:sldMk cId="1484483531" sldId="801"/>
            <ac:inkMk id="41" creationId="{2C936D89-DA92-5F8E-B0D6-0D5496F1F117}"/>
          </ac:inkMkLst>
        </pc:inkChg>
        <pc:inkChg chg="add mod">
          <ac:chgData name="Kathleen Brennan" userId="fdea15eb36a33ab7" providerId="LiveId" clId="{B191F795-B659-4519-B30E-85F49C2010AD}" dt="2026-05-10T14:32:17.452" v="1556"/>
          <ac:inkMkLst>
            <pc:docMk/>
            <pc:sldMk cId="1484483531" sldId="801"/>
            <ac:inkMk id="42" creationId="{6F603300-C370-02F5-FFE2-D0D96F230DE1}"/>
          </ac:inkMkLst>
        </pc:inkChg>
        <pc:inkChg chg="add del">
          <ac:chgData name="Kathleen Brennan" userId="fdea15eb36a33ab7" providerId="LiveId" clId="{B191F795-B659-4519-B30E-85F49C2010AD}" dt="2026-05-10T14:32:54.042" v="1562" actId="9405"/>
          <ac:inkMkLst>
            <pc:docMk/>
            <pc:sldMk cId="1484483531" sldId="801"/>
            <ac:inkMk id="43" creationId="{F18F0339-16B8-1591-3096-BE6F32CBDEF3}"/>
          </ac:inkMkLst>
        </pc:inkChg>
        <pc:inkChg chg="add del">
          <ac:chgData name="Kathleen Brennan" userId="fdea15eb36a33ab7" providerId="LiveId" clId="{B191F795-B659-4519-B30E-85F49C2010AD}" dt="2026-05-10T14:33:59.252" v="1574" actId="9405"/>
          <ac:inkMkLst>
            <pc:docMk/>
            <pc:sldMk cId="1484483531" sldId="801"/>
            <ac:inkMk id="44" creationId="{12B2CBC9-66FD-8CC3-A53D-D99AED4DB51B}"/>
          </ac:inkMkLst>
        </pc:inkChg>
        <pc:inkChg chg="add del mod">
          <ac:chgData name="Kathleen Brennan" userId="fdea15eb36a33ab7" providerId="LiveId" clId="{B191F795-B659-4519-B30E-85F49C2010AD}" dt="2026-05-10T14:33:57.638" v="1572" actId="34122"/>
          <ac:inkMkLst>
            <pc:docMk/>
            <pc:sldMk cId="1484483531" sldId="801"/>
            <ac:inkMk id="45" creationId="{79176E0A-B969-8957-D018-448961861955}"/>
          </ac:inkMkLst>
        </pc:inkChg>
        <pc:inkChg chg="add del">
          <ac:chgData name="Kathleen Brennan" userId="fdea15eb36a33ab7" providerId="LiveId" clId="{B191F795-B659-4519-B30E-85F49C2010AD}" dt="2026-05-10T14:33:23.160" v="1569" actId="9405"/>
          <ac:inkMkLst>
            <pc:docMk/>
            <pc:sldMk cId="1484483531" sldId="801"/>
            <ac:inkMk id="46" creationId="{2A3983F2-DDDD-C365-834E-6BC6DEF8830A}"/>
          </ac:inkMkLst>
        </pc:inkChg>
        <pc:inkChg chg="add">
          <ac:chgData name="Kathleen Brennan" userId="fdea15eb36a33ab7" providerId="LiveId" clId="{B191F795-B659-4519-B30E-85F49C2010AD}" dt="2026-05-10T14:33:17.938" v="1567"/>
          <ac:inkMkLst>
            <pc:docMk/>
            <pc:sldMk cId="1484483531" sldId="801"/>
            <ac:inkMk id="47" creationId="{99F2CCF7-345D-7675-B90D-914326A4FAC4}"/>
          </ac:inkMkLst>
        </pc:inkChg>
        <pc:inkChg chg="add">
          <ac:chgData name="Kathleen Brennan" userId="fdea15eb36a33ab7" providerId="LiveId" clId="{B191F795-B659-4519-B30E-85F49C2010AD}" dt="2026-05-10T14:34:11.907" v="1575" actId="9405"/>
          <ac:inkMkLst>
            <pc:docMk/>
            <pc:sldMk cId="1484483531" sldId="801"/>
            <ac:inkMk id="48" creationId="{3F621395-24F9-E6E6-1805-CFFF2151C872}"/>
          </ac:inkMkLst>
        </pc:inkChg>
        <pc:inkChg chg="add">
          <ac:chgData name="Kathleen Brennan" userId="fdea15eb36a33ab7" providerId="LiveId" clId="{B191F795-B659-4519-B30E-85F49C2010AD}" dt="2026-05-10T14:34:16.409" v="1576" actId="9405"/>
          <ac:inkMkLst>
            <pc:docMk/>
            <pc:sldMk cId="1484483531" sldId="801"/>
            <ac:inkMk id="49" creationId="{C41466C5-34B2-69E8-849C-266A751E8D16}"/>
          </ac:inkMkLst>
        </pc:inkChg>
        <pc:inkChg chg="add del">
          <ac:chgData name="Kathleen Brennan" userId="fdea15eb36a33ab7" providerId="LiveId" clId="{B191F795-B659-4519-B30E-85F49C2010AD}" dt="2026-05-10T14:34:18.442" v="1578"/>
          <ac:inkMkLst>
            <pc:docMk/>
            <pc:sldMk cId="1484483531" sldId="801"/>
            <ac:inkMk id="50" creationId="{F75E7698-6729-739F-8405-1DFFF016214F}"/>
          </ac:inkMkLst>
        </pc:inkChg>
        <pc:inkChg chg="add">
          <ac:chgData name="Kathleen Brennan" userId="fdea15eb36a33ab7" providerId="LiveId" clId="{B191F795-B659-4519-B30E-85F49C2010AD}" dt="2026-05-10T14:34:18.442" v="1578"/>
          <ac:inkMkLst>
            <pc:docMk/>
            <pc:sldMk cId="1484483531" sldId="801"/>
            <ac:inkMk id="51" creationId="{A561E89A-DB97-B156-57E8-9BB778723CF0}"/>
          </ac:inkMkLst>
        </pc:inkChg>
        <pc:inkChg chg="add mod">
          <ac:chgData name="Kathleen Brennan" userId="fdea15eb36a33ab7" providerId="LiveId" clId="{B191F795-B659-4519-B30E-85F49C2010AD}" dt="2026-05-10T14:35:11.452" v="1637"/>
          <ac:inkMkLst>
            <pc:docMk/>
            <pc:sldMk cId="1484483531" sldId="801"/>
            <ac:inkMk id="52" creationId="{442976E7-EF07-EDF3-9F1E-59E534F6806C}"/>
          </ac:inkMkLst>
        </pc:inkChg>
        <pc:inkChg chg="add mod">
          <ac:chgData name="Kathleen Brennan" userId="fdea15eb36a33ab7" providerId="LiveId" clId="{B191F795-B659-4519-B30E-85F49C2010AD}" dt="2026-05-10T14:35:17.832" v="1642"/>
          <ac:inkMkLst>
            <pc:docMk/>
            <pc:sldMk cId="1484483531" sldId="801"/>
            <ac:inkMk id="53" creationId="{B574C770-D433-34D6-85F7-EE0C8DC380A3}"/>
          </ac:inkMkLst>
        </pc:inkChg>
        <pc:inkChg chg="add mod">
          <ac:chgData name="Kathleen Brennan" userId="fdea15eb36a33ab7" providerId="LiveId" clId="{B191F795-B659-4519-B30E-85F49C2010AD}" dt="2026-05-10T14:34:36.362" v="1598"/>
          <ac:inkMkLst>
            <pc:docMk/>
            <pc:sldMk cId="1484483531" sldId="801"/>
            <ac:inkMk id="54" creationId="{7B350CE7-0034-2AD1-565C-7BA990076532}"/>
          </ac:inkMkLst>
        </pc:inkChg>
        <pc:inkChg chg="add mod">
          <ac:chgData name="Kathleen Brennan" userId="fdea15eb36a33ab7" providerId="LiveId" clId="{B191F795-B659-4519-B30E-85F49C2010AD}" dt="2026-05-10T14:35:17.832" v="1642"/>
          <ac:inkMkLst>
            <pc:docMk/>
            <pc:sldMk cId="1484483531" sldId="801"/>
            <ac:inkMk id="55" creationId="{499415A4-1942-11EB-42C8-490E7612133C}"/>
          </ac:inkMkLst>
        </pc:inkChg>
        <pc:inkChg chg="add mod">
          <ac:chgData name="Kathleen Brennan" userId="fdea15eb36a33ab7" providerId="LiveId" clId="{B191F795-B659-4519-B30E-85F49C2010AD}" dt="2026-05-10T14:34:38.146" v="1601"/>
          <ac:inkMkLst>
            <pc:docMk/>
            <pc:sldMk cId="1484483531" sldId="801"/>
            <ac:inkMk id="56" creationId="{FDE05D2F-C714-C0C3-879F-463D3CFE5FF6}"/>
          </ac:inkMkLst>
        </pc:inkChg>
        <pc:inkChg chg="add mod">
          <ac:chgData name="Kathleen Brennan" userId="fdea15eb36a33ab7" providerId="LiveId" clId="{B191F795-B659-4519-B30E-85F49C2010AD}" dt="2026-05-10T14:34:32.406" v="1594"/>
          <ac:inkMkLst>
            <pc:docMk/>
            <pc:sldMk cId="1484483531" sldId="801"/>
            <ac:inkMk id="57" creationId="{357256A3-A19F-0A68-1EAD-50F6A49D46A0}"/>
          </ac:inkMkLst>
        </pc:inkChg>
        <pc:inkChg chg="add mod">
          <ac:chgData name="Kathleen Brennan" userId="fdea15eb36a33ab7" providerId="LiveId" clId="{B191F795-B659-4519-B30E-85F49C2010AD}" dt="2026-05-10T14:35:11.452" v="1637"/>
          <ac:inkMkLst>
            <pc:docMk/>
            <pc:sldMk cId="1484483531" sldId="801"/>
            <ac:inkMk id="58" creationId="{BB8B5727-720F-0FFA-E9F2-8FB07CA353B6}"/>
          </ac:inkMkLst>
        </pc:inkChg>
        <pc:inkChg chg="add mod">
          <ac:chgData name="Kathleen Brennan" userId="fdea15eb36a33ab7" providerId="LiveId" clId="{B191F795-B659-4519-B30E-85F49C2010AD}" dt="2026-05-10T14:35:17.832" v="1642"/>
          <ac:inkMkLst>
            <pc:docMk/>
            <pc:sldMk cId="1484483531" sldId="801"/>
            <ac:inkMk id="59" creationId="{0C5158DB-C154-3050-0FE2-63342040594F}"/>
          </ac:inkMkLst>
        </pc:inkChg>
        <pc:inkChg chg="add mod">
          <ac:chgData name="Kathleen Brennan" userId="fdea15eb36a33ab7" providerId="LiveId" clId="{B191F795-B659-4519-B30E-85F49C2010AD}" dt="2026-05-10T14:35:11.452" v="1637"/>
          <ac:inkMkLst>
            <pc:docMk/>
            <pc:sldMk cId="1484483531" sldId="801"/>
            <ac:inkMk id="60" creationId="{E8EC6844-312F-94B9-175F-BE1EB4E76FD7}"/>
          </ac:inkMkLst>
        </pc:inkChg>
        <pc:inkChg chg="add mod">
          <ac:chgData name="Kathleen Brennan" userId="fdea15eb36a33ab7" providerId="LiveId" clId="{B191F795-B659-4519-B30E-85F49C2010AD}" dt="2026-05-10T14:34:49.167" v="1613"/>
          <ac:inkMkLst>
            <pc:docMk/>
            <pc:sldMk cId="1484483531" sldId="801"/>
            <ac:inkMk id="61" creationId="{BCC47FF5-28B9-1D9B-42CF-9C07E97C6DDC}"/>
          </ac:inkMkLst>
        </pc:inkChg>
        <pc:inkChg chg="add">
          <ac:chgData name="Kathleen Brennan" userId="fdea15eb36a33ab7" providerId="LiveId" clId="{B191F795-B659-4519-B30E-85F49C2010AD}" dt="2026-05-10T14:34:27.255" v="1589" actId="9405"/>
          <ac:inkMkLst>
            <pc:docMk/>
            <pc:sldMk cId="1484483531" sldId="801"/>
            <ac:inkMk id="62" creationId="{5D6843B6-7B46-6649-4419-489F2305E7CB}"/>
          </ac:inkMkLst>
        </pc:inkChg>
        <pc:inkChg chg="add">
          <ac:chgData name="Kathleen Brennan" userId="fdea15eb36a33ab7" providerId="LiveId" clId="{B191F795-B659-4519-B30E-85F49C2010AD}" dt="2026-05-10T14:34:27.944" v="1590" actId="9405"/>
          <ac:inkMkLst>
            <pc:docMk/>
            <pc:sldMk cId="1484483531" sldId="801"/>
            <ac:inkMk id="63" creationId="{5239CC0F-FC49-FABB-6CF0-04C8F04D8EA3}"/>
          </ac:inkMkLst>
        </pc:inkChg>
        <pc:inkChg chg="add mod">
          <ac:chgData name="Kathleen Brennan" userId="fdea15eb36a33ab7" providerId="LiveId" clId="{B191F795-B659-4519-B30E-85F49C2010AD}" dt="2026-05-10T14:35:17.832" v="1642"/>
          <ac:inkMkLst>
            <pc:docMk/>
            <pc:sldMk cId="1484483531" sldId="801"/>
            <ac:inkMk id="64" creationId="{8785EA76-76F7-C915-B78C-37C3A528D51A}"/>
          </ac:inkMkLst>
        </pc:inkChg>
        <pc:inkChg chg="add mod">
          <ac:chgData name="Kathleen Brennan" userId="fdea15eb36a33ab7" providerId="LiveId" clId="{B191F795-B659-4519-B30E-85F49C2010AD}" dt="2026-05-10T14:34:36.362" v="1598"/>
          <ac:inkMkLst>
            <pc:docMk/>
            <pc:sldMk cId="1484483531" sldId="801"/>
            <ac:inkMk id="65" creationId="{9ECD2C74-1B7B-1596-CB02-83737A334ED9}"/>
          </ac:inkMkLst>
        </pc:inkChg>
        <pc:inkChg chg="add mod">
          <ac:chgData name="Kathleen Brennan" userId="fdea15eb36a33ab7" providerId="LiveId" clId="{B191F795-B659-4519-B30E-85F49C2010AD}" dt="2026-05-10T14:34:32.406" v="1594"/>
          <ac:inkMkLst>
            <pc:docMk/>
            <pc:sldMk cId="1484483531" sldId="801"/>
            <ac:inkMk id="66" creationId="{D496ADB0-D8B7-5264-1A0E-16D54002C655}"/>
          </ac:inkMkLst>
        </pc:inkChg>
        <pc:inkChg chg="add del">
          <ac:chgData name="Kathleen Brennan" userId="fdea15eb36a33ab7" providerId="LiveId" clId="{B191F795-B659-4519-B30E-85F49C2010AD}" dt="2026-05-10T14:35:46.776" v="1646" actId="34122"/>
          <ac:inkMkLst>
            <pc:docMk/>
            <pc:sldMk cId="1484483531" sldId="801"/>
            <ac:inkMk id="68" creationId="{129BC522-F559-5172-DAD9-AFD3906424A5}"/>
          </ac:inkMkLst>
        </pc:inkChg>
        <pc:inkChg chg="add del">
          <ac:chgData name="Kathleen Brennan" userId="fdea15eb36a33ab7" providerId="LiveId" clId="{B191F795-B659-4519-B30E-85F49C2010AD}" dt="2026-05-10T14:35:46.776" v="1646" actId="34122"/>
          <ac:inkMkLst>
            <pc:docMk/>
            <pc:sldMk cId="1484483531" sldId="801"/>
            <ac:inkMk id="70" creationId="{FC7DEFBE-D793-580C-259E-ABCD45AF1AA2}"/>
          </ac:inkMkLst>
        </pc:inkChg>
        <pc:inkChg chg="add mod">
          <ac:chgData name="Kathleen Brennan" userId="fdea15eb36a33ab7" providerId="LiveId" clId="{B191F795-B659-4519-B30E-85F49C2010AD}" dt="2026-05-10T14:34:46.503" v="1609"/>
          <ac:inkMkLst>
            <pc:docMk/>
            <pc:sldMk cId="1484483531" sldId="801"/>
            <ac:inkMk id="72" creationId="{60181167-3387-7BA9-8B04-8EA42B269545}"/>
          </ac:inkMkLst>
        </pc:inkChg>
        <pc:inkChg chg="add mod">
          <ac:chgData name="Kathleen Brennan" userId="fdea15eb36a33ab7" providerId="LiveId" clId="{B191F795-B659-4519-B30E-85F49C2010AD}" dt="2026-05-10T14:35:06.989" v="1631"/>
          <ac:inkMkLst>
            <pc:docMk/>
            <pc:sldMk cId="1484483531" sldId="801"/>
            <ac:inkMk id="73" creationId="{4D7655D6-1B41-FB7A-4B6B-EE3A9DA26DA8}"/>
          </ac:inkMkLst>
        </pc:inkChg>
        <pc:inkChg chg="add mod">
          <ac:chgData name="Kathleen Brennan" userId="fdea15eb36a33ab7" providerId="LiveId" clId="{B191F795-B659-4519-B30E-85F49C2010AD}" dt="2026-05-10T14:34:56.100" v="1617"/>
          <ac:inkMkLst>
            <pc:docMk/>
            <pc:sldMk cId="1484483531" sldId="801"/>
            <ac:inkMk id="75" creationId="{A60106CD-6B9A-5300-5F8E-ADBB3820F5F2}"/>
          </ac:inkMkLst>
        </pc:inkChg>
        <pc:inkChg chg="add del">
          <ac:chgData name="Kathleen Brennan" userId="fdea15eb36a33ab7" providerId="LiveId" clId="{B191F795-B659-4519-B30E-85F49C2010AD}" dt="2026-05-10T14:35:46.776" v="1646" actId="34122"/>
          <ac:inkMkLst>
            <pc:docMk/>
            <pc:sldMk cId="1484483531" sldId="801"/>
            <ac:inkMk id="76" creationId="{92425B5A-758F-27AD-3A6F-F7F9FFA43017}"/>
          </ac:inkMkLst>
        </pc:inkChg>
        <pc:inkChg chg="add del">
          <ac:chgData name="Kathleen Brennan" userId="fdea15eb36a33ab7" providerId="LiveId" clId="{B191F795-B659-4519-B30E-85F49C2010AD}" dt="2026-05-10T14:35:46.776" v="1646" actId="34122"/>
          <ac:inkMkLst>
            <pc:docMk/>
            <pc:sldMk cId="1484483531" sldId="801"/>
            <ac:inkMk id="77" creationId="{750EC3B8-762A-DE5C-34DC-AC1B7F45D745}"/>
          </ac:inkMkLst>
        </pc:inkChg>
        <pc:inkChg chg="add">
          <ac:chgData name="Kathleen Brennan" userId="fdea15eb36a33ab7" providerId="LiveId" clId="{B191F795-B659-4519-B30E-85F49C2010AD}" dt="2026-05-10T14:34:42.719" v="1606" actId="9405"/>
          <ac:inkMkLst>
            <pc:docMk/>
            <pc:sldMk cId="1484483531" sldId="801"/>
            <ac:inkMk id="79" creationId="{BFD0D767-A663-B325-754B-30BFFB9C3F41}"/>
          </ac:inkMkLst>
        </pc:inkChg>
        <pc:inkChg chg="add">
          <ac:chgData name="Kathleen Brennan" userId="fdea15eb36a33ab7" providerId="LiveId" clId="{B191F795-B659-4519-B30E-85F49C2010AD}" dt="2026-05-10T14:34:45.546" v="1608" actId="9405"/>
          <ac:inkMkLst>
            <pc:docMk/>
            <pc:sldMk cId="1484483531" sldId="801"/>
            <ac:inkMk id="81" creationId="{04A08597-FCB1-DB2C-6560-575930AA21F6}"/>
          </ac:inkMkLst>
        </pc:inkChg>
        <pc:inkChg chg="add del mod">
          <ac:chgData name="Kathleen Brennan" userId="fdea15eb36a33ab7" providerId="LiveId" clId="{B191F795-B659-4519-B30E-85F49C2010AD}" dt="2026-05-10T14:35:46.776" v="1646" actId="34122"/>
          <ac:inkMkLst>
            <pc:docMk/>
            <pc:sldMk cId="1484483531" sldId="801"/>
            <ac:inkMk id="83" creationId="{5CACDEE4-C4C3-BFC2-719D-13BABDECAC93}"/>
          </ac:inkMkLst>
        </pc:inkChg>
        <pc:inkChg chg="add del">
          <ac:chgData name="Kathleen Brennan" userId="fdea15eb36a33ab7" providerId="LiveId" clId="{B191F795-B659-4519-B30E-85F49C2010AD}" dt="2026-05-10T14:35:46.776" v="1646" actId="34122"/>
          <ac:inkMkLst>
            <pc:docMk/>
            <pc:sldMk cId="1484483531" sldId="801"/>
            <ac:inkMk id="85" creationId="{4289433F-D50C-5E4B-C646-6667410DDC4C}"/>
          </ac:inkMkLst>
        </pc:inkChg>
        <pc:inkChg chg="add mod">
          <ac:chgData name="Kathleen Brennan" userId="fdea15eb36a33ab7" providerId="LiveId" clId="{B191F795-B659-4519-B30E-85F49C2010AD}" dt="2026-05-10T14:35:11.452" v="1637"/>
          <ac:inkMkLst>
            <pc:docMk/>
            <pc:sldMk cId="1484483531" sldId="801"/>
            <ac:inkMk id="87" creationId="{AB579B95-D54B-8E1A-7A28-2DC5802E467C}"/>
          </ac:inkMkLst>
        </pc:inkChg>
        <pc:inkChg chg="add mod">
          <ac:chgData name="Kathleen Brennan" userId="fdea15eb36a33ab7" providerId="LiveId" clId="{B191F795-B659-4519-B30E-85F49C2010AD}" dt="2026-05-10T14:35:17.832" v="1642"/>
          <ac:inkMkLst>
            <pc:docMk/>
            <pc:sldMk cId="1484483531" sldId="801"/>
            <ac:inkMk id="89" creationId="{4B9A4FA4-A2BA-9DF3-D00E-285BA362753A}"/>
          </ac:inkMkLst>
        </pc:inkChg>
        <pc:inkChg chg="add mod">
          <ac:chgData name="Kathleen Brennan" userId="fdea15eb36a33ab7" providerId="LiveId" clId="{B191F795-B659-4519-B30E-85F49C2010AD}" dt="2026-05-10T14:35:11.452" v="1637"/>
          <ac:inkMkLst>
            <pc:docMk/>
            <pc:sldMk cId="1484483531" sldId="801"/>
            <ac:inkMk id="91" creationId="{4F44CFAF-94EF-2CD6-6E03-76E06171FD2E}"/>
          </ac:inkMkLst>
        </pc:inkChg>
        <pc:inkChg chg="add">
          <ac:chgData name="Kathleen Brennan" userId="fdea15eb36a33ab7" providerId="LiveId" clId="{B191F795-B659-4519-B30E-85F49C2010AD}" dt="2026-05-10T14:34:59.261" v="1620" actId="9405"/>
          <ac:inkMkLst>
            <pc:docMk/>
            <pc:sldMk cId="1484483531" sldId="801"/>
            <ac:inkMk id="93" creationId="{A6264743-987C-0D1A-A655-485B8BCCCE9C}"/>
          </ac:inkMkLst>
        </pc:inkChg>
        <pc:inkChg chg="add mod">
          <ac:chgData name="Kathleen Brennan" userId="fdea15eb36a33ab7" providerId="LiveId" clId="{B191F795-B659-4519-B30E-85F49C2010AD}" dt="2026-05-10T14:35:11.452" v="1637"/>
          <ac:inkMkLst>
            <pc:docMk/>
            <pc:sldMk cId="1484483531" sldId="801"/>
            <ac:inkMk id="95" creationId="{8C649BE4-E11C-091A-7288-422C2E7E9495}"/>
          </ac:inkMkLst>
        </pc:inkChg>
        <pc:inkChg chg="add">
          <ac:chgData name="Kathleen Brennan" userId="fdea15eb36a33ab7" providerId="LiveId" clId="{B191F795-B659-4519-B30E-85F49C2010AD}" dt="2026-05-10T14:35:01.542" v="1623" actId="9405"/>
          <ac:inkMkLst>
            <pc:docMk/>
            <pc:sldMk cId="1484483531" sldId="801"/>
            <ac:inkMk id="96" creationId="{CEB42C6C-01F3-B79B-0E33-C82A264D5A23}"/>
          </ac:inkMkLst>
        </pc:inkChg>
        <pc:inkChg chg="add">
          <ac:chgData name="Kathleen Brennan" userId="fdea15eb36a33ab7" providerId="LiveId" clId="{B191F795-B659-4519-B30E-85F49C2010AD}" dt="2026-05-10T14:35:03.564" v="1625" actId="9405"/>
          <ac:inkMkLst>
            <pc:docMk/>
            <pc:sldMk cId="1484483531" sldId="801"/>
            <ac:inkMk id="98" creationId="{B280AD54-C6F9-9655-1BAC-0579FAAE9334}"/>
          </ac:inkMkLst>
        </pc:inkChg>
        <pc:inkChg chg="add mod">
          <ac:chgData name="Kathleen Brennan" userId="fdea15eb36a33ab7" providerId="LiveId" clId="{B191F795-B659-4519-B30E-85F49C2010AD}" dt="2026-05-10T14:35:17.832" v="1642"/>
          <ac:inkMkLst>
            <pc:docMk/>
            <pc:sldMk cId="1484483531" sldId="801"/>
            <ac:inkMk id="100" creationId="{2940FED6-DBC1-0540-5B96-D94AD4D8CB2A}"/>
          </ac:inkMkLst>
        </pc:inkChg>
        <pc:inkChg chg="add del mod">
          <ac:chgData name="Kathleen Brennan" userId="fdea15eb36a33ab7" providerId="LiveId" clId="{B191F795-B659-4519-B30E-85F49C2010AD}" dt="2026-05-10T14:35:46.776" v="1646" actId="34122"/>
          <ac:inkMkLst>
            <pc:docMk/>
            <pc:sldMk cId="1484483531" sldId="801"/>
            <ac:inkMk id="102" creationId="{E92DAB07-37D6-7C13-3491-A7E7F79E2443}"/>
          </ac:inkMkLst>
        </pc:inkChg>
        <pc:inkChg chg="add del mod">
          <ac:chgData name="Kathleen Brennan" userId="fdea15eb36a33ab7" providerId="LiveId" clId="{B191F795-B659-4519-B30E-85F49C2010AD}" dt="2026-05-10T14:35:46.776" v="1646" actId="34122"/>
          <ac:inkMkLst>
            <pc:docMk/>
            <pc:sldMk cId="1484483531" sldId="801"/>
            <ac:inkMk id="103" creationId="{46FB190D-0A93-F33B-EEAA-76B2BC1D91CF}"/>
          </ac:inkMkLst>
        </pc:inkChg>
        <pc:inkChg chg="add mod">
          <ac:chgData name="Kathleen Brennan" userId="fdea15eb36a33ab7" providerId="LiveId" clId="{B191F795-B659-4519-B30E-85F49C2010AD}" dt="2026-05-10T14:35:11.452" v="1637"/>
          <ac:inkMkLst>
            <pc:docMk/>
            <pc:sldMk cId="1484483531" sldId="801"/>
            <ac:inkMk id="105" creationId="{7D2B0484-530A-BFE9-B5C2-BDE3ED368107}"/>
          </ac:inkMkLst>
        </pc:inkChg>
        <pc:inkChg chg="add">
          <ac:chgData name="Kathleen Brennan" userId="fdea15eb36a33ab7" providerId="LiveId" clId="{B191F795-B659-4519-B30E-85F49C2010AD}" dt="2026-05-10T14:35:08.933" v="1633" actId="9405"/>
          <ac:inkMkLst>
            <pc:docMk/>
            <pc:sldMk cId="1484483531" sldId="801"/>
            <ac:inkMk id="106" creationId="{BD90D8FC-4DE0-9E77-8B47-9D83D3B3A12C}"/>
          </ac:inkMkLst>
        </pc:inkChg>
        <pc:inkChg chg="add">
          <ac:chgData name="Kathleen Brennan" userId="fdea15eb36a33ab7" providerId="LiveId" clId="{B191F795-B659-4519-B30E-85F49C2010AD}" dt="2026-05-10T14:35:09.698" v="1634" actId="9405"/>
          <ac:inkMkLst>
            <pc:docMk/>
            <pc:sldMk cId="1484483531" sldId="801"/>
            <ac:inkMk id="107" creationId="{950EF022-F36D-5CE6-D5E2-AC015F7DB699}"/>
          </ac:inkMkLst>
        </pc:inkChg>
        <pc:inkChg chg="add">
          <ac:chgData name="Kathleen Brennan" userId="fdea15eb36a33ab7" providerId="LiveId" clId="{B191F795-B659-4519-B30E-85F49C2010AD}" dt="2026-05-10T14:35:10.513" v="1636" actId="9405"/>
          <ac:inkMkLst>
            <pc:docMk/>
            <pc:sldMk cId="1484483531" sldId="801"/>
            <ac:inkMk id="109" creationId="{00E9C762-AFB1-9FF7-0104-74B0C7C76C5A}"/>
          </ac:inkMkLst>
        </pc:inkChg>
        <pc:inkChg chg="add del">
          <ac:chgData name="Kathleen Brennan" userId="fdea15eb36a33ab7" providerId="LiveId" clId="{B191F795-B659-4519-B30E-85F49C2010AD}" dt="2026-05-10T14:35:46.776" v="1646" actId="34122"/>
          <ac:inkMkLst>
            <pc:docMk/>
            <pc:sldMk cId="1484483531" sldId="801"/>
            <ac:inkMk id="111" creationId="{815FF218-AC2A-D1A0-5C0B-0CDEFE969EEC}"/>
          </ac:inkMkLst>
        </pc:inkChg>
        <pc:inkChg chg="add">
          <ac:chgData name="Kathleen Brennan" userId="fdea15eb36a33ab7" providerId="LiveId" clId="{B191F795-B659-4519-B30E-85F49C2010AD}" dt="2026-05-10T14:35:16.371" v="1640" actId="9405"/>
          <ac:inkMkLst>
            <pc:docMk/>
            <pc:sldMk cId="1484483531" sldId="801"/>
            <ac:inkMk id="113" creationId="{E5837D9F-C6D4-B315-2358-5D2E86DE8D2E}"/>
          </ac:inkMkLst>
        </pc:inkChg>
        <pc:inkChg chg="add">
          <ac:chgData name="Kathleen Brennan" userId="fdea15eb36a33ab7" providerId="LiveId" clId="{B191F795-B659-4519-B30E-85F49C2010AD}" dt="2026-05-10T14:35:17.072" v="1641" actId="9405"/>
          <ac:inkMkLst>
            <pc:docMk/>
            <pc:sldMk cId="1484483531" sldId="801"/>
            <ac:inkMk id="114" creationId="{7C00279E-3A1C-EAE1-692F-0849ED63A0A9}"/>
          </ac:inkMkLst>
        </pc:inkChg>
        <pc:inkChg chg="add del">
          <ac:chgData name="Kathleen Brennan" userId="fdea15eb36a33ab7" providerId="LiveId" clId="{B191F795-B659-4519-B30E-85F49C2010AD}" dt="2026-05-10T14:35:27.680" v="1644"/>
          <ac:inkMkLst>
            <pc:docMk/>
            <pc:sldMk cId="1484483531" sldId="801"/>
            <ac:inkMk id="116" creationId="{F7282CFC-CB6B-6895-8B59-9925D8D049C6}"/>
          </ac:inkMkLst>
        </pc:inkChg>
        <pc:inkChg chg="add mod">
          <ac:chgData name="Kathleen Brennan" userId="fdea15eb36a33ab7" providerId="LiveId" clId="{B191F795-B659-4519-B30E-85F49C2010AD}" dt="2026-05-10T14:35:29.012" v="1645"/>
          <ac:inkMkLst>
            <pc:docMk/>
            <pc:sldMk cId="1484483531" sldId="801"/>
            <ac:inkMk id="117" creationId="{DC87DB53-1AF6-3734-4463-26CD05BE0809}"/>
          </ac:inkMkLst>
        </pc:inkChg>
        <pc:cxnChg chg="mod">
          <ac:chgData name="Kathleen Brennan" userId="fdea15eb36a33ab7" providerId="LiveId" clId="{B191F795-B659-4519-B30E-85F49C2010AD}" dt="2026-05-10T14:17:04.878" v="1438"/>
          <ac:cxnSpMkLst>
            <pc:docMk/>
            <pc:sldMk cId="1484483531" sldId="801"/>
            <ac:cxnSpMk id="8" creationId="{F3D0FE8F-AFB3-364B-6CD4-1E57FD97C3AD}"/>
          </ac:cxnSpMkLst>
        </pc:cxnChg>
        <pc:cxnChg chg="mod">
          <ac:chgData name="Kathleen Brennan" userId="fdea15eb36a33ab7" providerId="LiveId" clId="{B191F795-B659-4519-B30E-85F49C2010AD}" dt="2026-05-10T14:17:04.878" v="1438"/>
          <ac:cxnSpMkLst>
            <pc:docMk/>
            <pc:sldMk cId="1484483531" sldId="801"/>
            <ac:cxnSpMk id="9" creationId="{6AED6540-F938-2CB9-2640-F4AB759FDB68}"/>
          </ac:cxnSpMkLst>
        </pc:cxnChg>
        <pc:cxnChg chg="add mod">
          <ac:chgData name="Kathleen Brennan" userId="fdea15eb36a33ab7" providerId="LiveId" clId="{B191F795-B659-4519-B30E-85F49C2010AD}" dt="2026-05-10T14:18:17.527" v="1451" actId="14100"/>
          <ac:cxnSpMkLst>
            <pc:docMk/>
            <pc:sldMk cId="1484483531" sldId="801"/>
            <ac:cxnSpMk id="10" creationId="{A0888BAD-842B-3E34-112E-044BDF9B8881}"/>
          </ac:cxnSpMkLst>
        </pc:cxnChg>
        <pc:cxnChg chg="add mod">
          <ac:chgData name="Kathleen Brennan" userId="fdea15eb36a33ab7" providerId="LiveId" clId="{B191F795-B659-4519-B30E-85F49C2010AD}" dt="2026-05-10T14:18:06.282" v="1448" actId="14100"/>
          <ac:cxnSpMkLst>
            <pc:docMk/>
            <pc:sldMk cId="1484483531" sldId="801"/>
            <ac:cxnSpMk id="12" creationId="{38B0F44E-B19E-633A-7324-74F5971A2324}"/>
          </ac:cxnSpMkLst>
        </pc:cxnChg>
        <pc:cxnChg chg="add del mod">
          <ac:chgData name="Kathleen Brennan" userId="fdea15eb36a33ab7" providerId="LiveId" clId="{B191F795-B659-4519-B30E-85F49C2010AD}" dt="2026-05-10T14:23:07.598" v="1474" actId="478"/>
          <ac:cxnSpMkLst>
            <pc:docMk/>
            <pc:sldMk cId="1484483531" sldId="801"/>
            <ac:cxnSpMk id="22" creationId="{2D17423A-BE3C-8706-BB3C-5ADB5CB3B829}"/>
          </ac:cxnSpMkLst>
        </pc:cxnChg>
        <pc:cxnChg chg="add mod">
          <ac:chgData name="Kathleen Brennan" userId="fdea15eb36a33ab7" providerId="LiveId" clId="{B191F795-B659-4519-B30E-85F49C2010AD}" dt="2026-05-10T14:22:03.939" v="1470" actId="1076"/>
          <ac:cxnSpMkLst>
            <pc:docMk/>
            <pc:sldMk cId="1484483531" sldId="801"/>
            <ac:cxnSpMk id="23" creationId="{F5E4B535-1FB2-6C6C-72E8-44BCCDC571A7}"/>
          </ac:cxnSpMkLst>
        </pc:cxnChg>
        <pc:cxnChg chg="add mod">
          <ac:chgData name="Kathleen Brennan" userId="fdea15eb36a33ab7" providerId="LiveId" clId="{B191F795-B659-4519-B30E-85F49C2010AD}" dt="2026-05-10T14:23:49.729" v="1478" actId="1076"/>
          <ac:cxnSpMkLst>
            <pc:docMk/>
            <pc:sldMk cId="1484483531" sldId="801"/>
            <ac:cxnSpMk id="26" creationId="{FF0A1243-15A6-C9D9-8892-55C0384B6B12}"/>
          </ac:cxnSpMkLst>
        </pc:cxnChg>
      </pc:sldChg>
      <pc:sldChg chg="add del">
        <pc:chgData name="Kathleen Brennan" userId="fdea15eb36a33ab7" providerId="LiveId" clId="{B191F795-B659-4519-B30E-85F49C2010AD}" dt="2026-05-10T13:41:07.295" v="899"/>
        <pc:sldMkLst>
          <pc:docMk/>
          <pc:sldMk cId="3867110950" sldId="801"/>
        </pc:sldMkLst>
      </pc:sldChg>
      <pc:sldChg chg="add del">
        <pc:chgData name="Kathleen Brennan" userId="fdea15eb36a33ab7" providerId="LiveId" clId="{B191F795-B659-4519-B30E-85F49C2010AD}" dt="2026-05-10T21:24:11.188" v="4934" actId="47"/>
        <pc:sldMkLst>
          <pc:docMk/>
          <pc:sldMk cId="0" sldId="802"/>
        </pc:sldMkLst>
      </pc:sldChg>
      <pc:sldChg chg="delSp modSp new mod">
        <pc:chgData name="Kathleen Brennan" userId="fdea15eb36a33ab7" providerId="LiveId" clId="{B191F795-B659-4519-B30E-85F49C2010AD}" dt="2026-05-10T15:17:56.694" v="4377" actId="122"/>
        <pc:sldMkLst>
          <pc:docMk/>
          <pc:sldMk cId="556104542" sldId="803"/>
        </pc:sldMkLst>
        <pc:spChg chg="mod">
          <ac:chgData name="Kathleen Brennan" userId="fdea15eb36a33ab7" providerId="LiveId" clId="{B191F795-B659-4519-B30E-85F49C2010AD}" dt="2026-05-10T15:17:56.694" v="4377" actId="122"/>
          <ac:spMkLst>
            <pc:docMk/>
            <pc:sldMk cId="556104542" sldId="803"/>
            <ac:spMk id="2" creationId="{680BD57B-F6F8-9D83-4375-17B048944C87}"/>
          </ac:spMkLst>
        </pc:spChg>
        <pc:spChg chg="mod">
          <ac:chgData name="Kathleen Brennan" userId="fdea15eb36a33ab7" providerId="LiveId" clId="{B191F795-B659-4519-B30E-85F49C2010AD}" dt="2026-05-10T14:46:01.296" v="2161" actId="20577"/>
          <ac:spMkLst>
            <pc:docMk/>
            <pc:sldMk cId="556104542" sldId="803"/>
            <ac:spMk id="4" creationId="{72211A66-7C26-C38F-9B15-FBA6C7493DE5}"/>
          </ac:spMkLst>
        </pc:spChg>
        <pc:spChg chg="del">
          <ac:chgData name="Kathleen Brennan" userId="fdea15eb36a33ab7" providerId="LiveId" clId="{B191F795-B659-4519-B30E-85F49C2010AD}" dt="2026-05-10T14:36:50.260" v="1673" actId="478"/>
          <ac:spMkLst>
            <pc:docMk/>
            <pc:sldMk cId="556104542" sldId="803"/>
            <ac:spMk id="5" creationId="{8B73DEDB-093C-A786-4E6D-6E7DEA154179}"/>
          </ac:spMkLst>
        </pc:spChg>
      </pc:sldChg>
      <pc:sldChg chg="addSp delSp modSp new mod">
        <pc:chgData name="Kathleen Brennan" userId="fdea15eb36a33ab7" providerId="LiveId" clId="{B191F795-B659-4519-B30E-85F49C2010AD}" dt="2026-05-10T15:18:03.398" v="4378" actId="122"/>
        <pc:sldMkLst>
          <pc:docMk/>
          <pc:sldMk cId="59626034" sldId="804"/>
        </pc:sldMkLst>
        <pc:spChg chg="mod">
          <ac:chgData name="Kathleen Brennan" userId="fdea15eb36a33ab7" providerId="LiveId" clId="{B191F795-B659-4519-B30E-85F49C2010AD}" dt="2026-05-10T15:18:03.398" v="4378" actId="122"/>
          <ac:spMkLst>
            <pc:docMk/>
            <pc:sldMk cId="59626034" sldId="804"/>
            <ac:spMk id="2" creationId="{9DB9810B-3C21-11BC-8AFF-48E0186CD197}"/>
          </ac:spMkLst>
        </pc:spChg>
        <pc:spChg chg="mod">
          <ac:chgData name="Kathleen Brennan" userId="fdea15eb36a33ab7" providerId="LiveId" clId="{B191F795-B659-4519-B30E-85F49C2010AD}" dt="2026-05-10T14:51:46.759" v="2436" actId="1076"/>
          <ac:spMkLst>
            <pc:docMk/>
            <pc:sldMk cId="59626034" sldId="804"/>
            <ac:spMk id="4" creationId="{AC4ECA83-64DC-9364-808F-7088FD63C4C5}"/>
          </ac:spMkLst>
        </pc:spChg>
        <pc:spChg chg="del">
          <ac:chgData name="Kathleen Brennan" userId="fdea15eb36a33ab7" providerId="LiveId" clId="{B191F795-B659-4519-B30E-85F49C2010AD}" dt="2026-05-10T14:46:38.515" v="2174" actId="478"/>
          <ac:spMkLst>
            <pc:docMk/>
            <pc:sldMk cId="59626034" sldId="804"/>
            <ac:spMk id="5" creationId="{3AA443A8-244F-284F-F854-C3F8DD54E1B1}"/>
          </ac:spMkLst>
        </pc:spChg>
        <pc:spChg chg="add mod">
          <ac:chgData name="Kathleen Brennan" userId="fdea15eb36a33ab7" providerId="LiveId" clId="{B191F795-B659-4519-B30E-85F49C2010AD}" dt="2026-05-10T14:52:04.832" v="2437" actId="255"/>
          <ac:spMkLst>
            <pc:docMk/>
            <pc:sldMk cId="59626034" sldId="804"/>
            <ac:spMk id="8" creationId="{B344AC6E-E486-D213-2E07-043F35A66B46}"/>
          </ac:spMkLst>
        </pc:spChg>
        <pc:spChg chg="add mod">
          <ac:chgData name="Kathleen Brennan" userId="fdea15eb36a33ab7" providerId="LiveId" clId="{B191F795-B659-4519-B30E-85F49C2010AD}" dt="2026-05-10T15:00:25.653" v="2926" actId="6549"/>
          <ac:spMkLst>
            <pc:docMk/>
            <pc:sldMk cId="59626034" sldId="804"/>
            <ac:spMk id="9" creationId="{69ECFE34-3915-B1E7-D9C8-FD6D836BF8D1}"/>
          </ac:spMkLst>
        </pc:spChg>
        <pc:picChg chg="add mod">
          <ac:chgData name="Kathleen Brennan" userId="fdea15eb36a33ab7" providerId="LiveId" clId="{B191F795-B659-4519-B30E-85F49C2010AD}" dt="2026-05-10T14:50:09.516" v="2265" actId="1076"/>
          <ac:picMkLst>
            <pc:docMk/>
            <pc:sldMk cId="59626034" sldId="804"/>
            <ac:picMk id="7" creationId="{0A4A01A5-8BFE-87AA-D99A-24D40853BFC3}"/>
          </ac:picMkLst>
        </pc:picChg>
      </pc:sldChg>
      <pc:sldChg chg="modSp add mod">
        <pc:chgData name="Kathleen Brennan" userId="fdea15eb36a33ab7" providerId="LiveId" clId="{B191F795-B659-4519-B30E-85F49C2010AD}" dt="2026-05-10T15:18:08.131" v="4379" actId="122"/>
        <pc:sldMkLst>
          <pc:docMk/>
          <pc:sldMk cId="3000707991" sldId="805"/>
        </pc:sldMkLst>
        <pc:spChg chg="mod">
          <ac:chgData name="Kathleen Brennan" userId="fdea15eb36a33ab7" providerId="LiveId" clId="{B191F795-B659-4519-B30E-85F49C2010AD}" dt="2026-05-10T15:18:08.131" v="4379" actId="122"/>
          <ac:spMkLst>
            <pc:docMk/>
            <pc:sldMk cId="3000707991" sldId="805"/>
            <ac:spMk id="2" creationId="{6D654628-04D6-161B-BE09-2B095BB619B9}"/>
          </ac:spMkLst>
        </pc:spChg>
        <pc:spChg chg="mod">
          <ac:chgData name="Kathleen Brennan" userId="fdea15eb36a33ab7" providerId="LiveId" clId="{B191F795-B659-4519-B30E-85F49C2010AD}" dt="2026-05-10T15:13:56.663" v="4339" actId="207"/>
          <ac:spMkLst>
            <pc:docMk/>
            <pc:sldMk cId="3000707991" sldId="805"/>
            <ac:spMk id="9" creationId="{26A79575-07E1-9A52-DDF1-15A6A99182A5}"/>
          </ac:spMkLst>
        </pc:spChg>
      </pc:sldChg>
      <pc:sldChg chg="addSp delSp modSp new del mod modMedia delAnim modAnim">
        <pc:chgData name="Kathleen Brennan" userId="fdea15eb36a33ab7" providerId="LiveId" clId="{B191F795-B659-4519-B30E-85F49C2010AD}" dt="2026-05-10T15:37:50.118" v="4492" actId="47"/>
        <pc:sldMkLst>
          <pc:docMk/>
          <pc:sldMk cId="978676388" sldId="806"/>
        </pc:sldMkLst>
        <pc:spChg chg="mod">
          <ac:chgData name="Kathleen Brennan" userId="fdea15eb36a33ab7" providerId="LiveId" clId="{B191F795-B659-4519-B30E-85F49C2010AD}" dt="2026-05-10T15:23:10.829" v="4398" actId="1076"/>
          <ac:spMkLst>
            <pc:docMk/>
            <pc:sldMk cId="978676388" sldId="806"/>
            <ac:spMk id="2" creationId="{C06090B2-E1CD-3FE5-F1CE-0E96F8D8C43A}"/>
          </ac:spMkLst>
        </pc:spChg>
        <pc:spChg chg="mod">
          <ac:chgData name="Kathleen Brennan" userId="fdea15eb36a33ab7" providerId="LiveId" clId="{B191F795-B659-4519-B30E-85F49C2010AD}" dt="2026-05-10T15:14:42.310" v="4354" actId="26606"/>
          <ac:spMkLst>
            <pc:docMk/>
            <pc:sldMk cId="978676388" sldId="806"/>
            <ac:spMk id="3" creationId="{2130189C-48AB-48A8-A2C7-897B78BF1BDF}"/>
          </ac:spMkLst>
        </pc:spChg>
        <pc:spChg chg="add del mod">
          <ac:chgData name="Kathleen Brennan" userId="fdea15eb36a33ab7" providerId="LiveId" clId="{B191F795-B659-4519-B30E-85F49C2010AD}" dt="2026-05-10T15:32:04.373" v="4460" actId="1076"/>
          <ac:spMkLst>
            <pc:docMk/>
            <pc:sldMk cId="978676388" sldId="806"/>
            <ac:spMk id="4" creationId="{19F46721-B81B-3D59-DD19-0BF633555B77}"/>
          </ac:spMkLst>
        </pc:spChg>
        <pc:spChg chg="add del">
          <ac:chgData name="Kathleen Brennan" userId="fdea15eb36a33ab7" providerId="LiveId" clId="{B191F795-B659-4519-B30E-85F49C2010AD}" dt="2026-05-10T15:14:45.911" v="4355" actId="478"/>
          <ac:spMkLst>
            <pc:docMk/>
            <pc:sldMk cId="978676388" sldId="806"/>
            <ac:spMk id="5" creationId="{4FAD88EF-35B2-0D55-27AE-81B3126773E7}"/>
          </ac:spMkLst>
        </pc:spChg>
        <pc:spChg chg="add mod">
          <ac:chgData name="Kathleen Brennan" userId="fdea15eb36a33ab7" providerId="LiveId" clId="{B191F795-B659-4519-B30E-85F49C2010AD}" dt="2026-05-10T15:22:34.910" v="4391"/>
          <ac:spMkLst>
            <pc:docMk/>
            <pc:sldMk cId="978676388" sldId="806"/>
            <ac:spMk id="6" creationId="{9B816D89-FACC-4EE3-2F17-ED9B4781A04D}"/>
          </ac:spMkLst>
        </pc:spChg>
        <pc:spChg chg="add del">
          <ac:chgData name="Kathleen Brennan" userId="fdea15eb36a33ab7" providerId="LiveId" clId="{B191F795-B659-4519-B30E-85F49C2010AD}" dt="2026-05-10T15:14:42.310" v="4354" actId="26606"/>
          <ac:spMkLst>
            <pc:docMk/>
            <pc:sldMk cId="978676388" sldId="806"/>
            <ac:spMk id="11" creationId="{20CF4D2D-F303-0383-5F0E-74058CB77EAA}"/>
          </ac:spMkLst>
        </pc:spChg>
        <pc:spChg chg="add mod">
          <ac:chgData name="Kathleen Brennan" userId="fdea15eb36a33ab7" providerId="LiveId" clId="{B191F795-B659-4519-B30E-85F49C2010AD}" dt="2026-05-10T15:24:48.965" v="4411" actId="1076"/>
          <ac:spMkLst>
            <pc:docMk/>
            <pc:sldMk cId="978676388" sldId="806"/>
            <ac:spMk id="15" creationId="{B16BB825-234F-E8DB-52F6-E58090440956}"/>
          </ac:spMkLst>
        </pc:spChg>
        <pc:spChg chg="add mod">
          <ac:chgData name="Kathleen Brennan" userId="fdea15eb36a33ab7" providerId="LiveId" clId="{B191F795-B659-4519-B30E-85F49C2010AD}" dt="2026-05-10T15:30:58.979" v="4456" actId="14100"/>
          <ac:spMkLst>
            <pc:docMk/>
            <pc:sldMk cId="978676388" sldId="806"/>
            <ac:spMk id="16" creationId="{F28B80DE-2AE8-3C46-06DF-B52568E3A365}"/>
          </ac:spMkLst>
        </pc:spChg>
        <pc:spChg chg="add mod">
          <ac:chgData name="Kathleen Brennan" userId="fdea15eb36a33ab7" providerId="LiveId" clId="{B191F795-B659-4519-B30E-85F49C2010AD}" dt="2026-05-10T15:28:23.244" v="4433" actId="14100"/>
          <ac:spMkLst>
            <pc:docMk/>
            <pc:sldMk cId="978676388" sldId="806"/>
            <ac:spMk id="22" creationId="{A460F1E9-FFAB-B02C-60A8-C369003374AE}"/>
          </ac:spMkLst>
        </pc:spChg>
        <pc:spChg chg="add mod">
          <ac:chgData name="Kathleen Brennan" userId="fdea15eb36a33ab7" providerId="LiveId" clId="{B191F795-B659-4519-B30E-85F49C2010AD}" dt="2026-05-10T15:27:54.198" v="4425" actId="767"/>
          <ac:spMkLst>
            <pc:docMk/>
            <pc:sldMk cId="978676388" sldId="806"/>
            <ac:spMk id="23" creationId="{50178A96-3087-D7FF-1449-266D9F38DFCB}"/>
          </ac:spMkLst>
        </pc:spChg>
        <pc:spChg chg="add mod">
          <ac:chgData name="Kathleen Brennan" userId="fdea15eb36a33ab7" providerId="LiveId" clId="{B191F795-B659-4519-B30E-85F49C2010AD}" dt="2026-05-10T15:28:53.442" v="4435" actId="1076"/>
          <ac:spMkLst>
            <pc:docMk/>
            <pc:sldMk cId="978676388" sldId="806"/>
            <ac:spMk id="24" creationId="{B85F3E21-7594-F031-2E99-21976B81A610}"/>
          </ac:spMkLst>
        </pc:spChg>
        <pc:spChg chg="add mod">
          <ac:chgData name="Kathleen Brennan" userId="fdea15eb36a33ab7" providerId="LiveId" clId="{B191F795-B659-4519-B30E-85F49C2010AD}" dt="2026-05-10T15:29:18.420" v="4437" actId="1076"/>
          <ac:spMkLst>
            <pc:docMk/>
            <pc:sldMk cId="978676388" sldId="806"/>
            <ac:spMk id="25" creationId="{5F08DE83-01E3-30F9-69D4-A59E6C96B4CD}"/>
          </ac:spMkLst>
        </pc:spChg>
        <pc:spChg chg="add mod">
          <ac:chgData name="Kathleen Brennan" userId="fdea15eb36a33ab7" providerId="LiveId" clId="{B191F795-B659-4519-B30E-85F49C2010AD}" dt="2026-05-10T15:29:55.165" v="4443" actId="113"/>
          <ac:spMkLst>
            <pc:docMk/>
            <pc:sldMk cId="978676388" sldId="806"/>
            <ac:spMk id="26" creationId="{B65ED69D-3EBF-754C-A380-83D6792FAC61}"/>
          </ac:spMkLst>
        </pc:spChg>
        <pc:grpChg chg="add mod">
          <ac:chgData name="Kathleen Brennan" userId="fdea15eb36a33ab7" providerId="LiveId" clId="{B191F795-B659-4519-B30E-85F49C2010AD}" dt="2026-05-10T15:24:13.885" v="4405" actId="14100"/>
          <ac:grpSpMkLst>
            <pc:docMk/>
            <pc:sldMk cId="978676388" sldId="806"/>
            <ac:grpSpMk id="8" creationId="{CD7985A0-D1A0-B229-5CEB-C42755719D3D}"/>
          </ac:grpSpMkLst>
        </pc:grpChg>
        <pc:picChg chg="add del mod">
          <ac:chgData name="Kathleen Brennan" userId="fdea15eb36a33ab7" providerId="LiveId" clId="{B191F795-B659-4519-B30E-85F49C2010AD}" dt="2026-05-10T15:14:42.310" v="4354" actId="26606"/>
          <ac:picMkLst>
            <pc:docMk/>
            <pc:sldMk cId="978676388" sldId="806"/>
            <ac:picMk id="7" creationId="{7738A60A-249C-589F-E4D3-D8505D9FE02A}"/>
          </ac:picMkLst>
        </pc:picChg>
        <pc:cxnChg chg="mod">
          <ac:chgData name="Kathleen Brennan" userId="fdea15eb36a33ab7" providerId="LiveId" clId="{B191F795-B659-4519-B30E-85F49C2010AD}" dt="2026-05-10T15:22:49.125" v="4393"/>
          <ac:cxnSpMkLst>
            <pc:docMk/>
            <pc:sldMk cId="978676388" sldId="806"/>
            <ac:cxnSpMk id="9" creationId="{95C79373-BC98-3426-1328-C43C27B11028}"/>
          </ac:cxnSpMkLst>
        </pc:cxnChg>
        <pc:cxnChg chg="mod">
          <ac:chgData name="Kathleen Brennan" userId="fdea15eb36a33ab7" providerId="LiveId" clId="{B191F795-B659-4519-B30E-85F49C2010AD}" dt="2026-05-10T15:22:49.125" v="4393"/>
          <ac:cxnSpMkLst>
            <pc:docMk/>
            <pc:sldMk cId="978676388" sldId="806"/>
            <ac:cxnSpMk id="10" creationId="{B4EF141C-EB83-3C57-EC4F-B54FED935D7C}"/>
          </ac:cxnSpMkLst>
        </pc:cxnChg>
        <pc:cxnChg chg="add mod">
          <ac:chgData name="Kathleen Brennan" userId="fdea15eb36a33ab7" providerId="LiveId" clId="{B191F795-B659-4519-B30E-85F49C2010AD}" dt="2026-05-10T15:23:46.362" v="4402" actId="14100"/>
          <ac:cxnSpMkLst>
            <pc:docMk/>
            <pc:sldMk cId="978676388" sldId="806"/>
            <ac:cxnSpMk id="12" creationId="{5E2D6953-7C5B-9506-06ED-82B2973FB1BF}"/>
          </ac:cxnSpMkLst>
        </pc:cxnChg>
        <pc:cxnChg chg="add mod">
          <ac:chgData name="Kathleen Brennan" userId="fdea15eb36a33ab7" providerId="LiveId" clId="{B191F795-B659-4519-B30E-85F49C2010AD}" dt="2026-05-10T15:24:02.462" v="4404" actId="1076"/>
          <ac:cxnSpMkLst>
            <pc:docMk/>
            <pc:sldMk cId="978676388" sldId="806"/>
            <ac:cxnSpMk id="14" creationId="{D9B44515-C74A-4AA8-BA85-92EFC4EBF3BC}"/>
          </ac:cxnSpMkLst>
        </pc:cxnChg>
        <pc:cxnChg chg="add mod">
          <ac:chgData name="Kathleen Brennan" userId="fdea15eb36a33ab7" providerId="LiveId" clId="{B191F795-B659-4519-B30E-85F49C2010AD}" dt="2026-05-10T15:26:10.405" v="4419" actId="1076"/>
          <ac:cxnSpMkLst>
            <pc:docMk/>
            <pc:sldMk cId="978676388" sldId="806"/>
            <ac:cxnSpMk id="17" creationId="{1A8FBD27-970B-040D-A3D5-BF0BCFE3E4E1}"/>
          </ac:cxnSpMkLst>
        </pc:cxnChg>
        <pc:cxnChg chg="add mod">
          <ac:chgData name="Kathleen Brennan" userId="fdea15eb36a33ab7" providerId="LiveId" clId="{B191F795-B659-4519-B30E-85F49C2010AD}" dt="2026-05-10T15:26:39.471" v="4422" actId="14100"/>
          <ac:cxnSpMkLst>
            <pc:docMk/>
            <pc:sldMk cId="978676388" sldId="806"/>
            <ac:cxnSpMk id="20" creationId="{091BCD3D-ED3B-C6E7-EC1F-7A51A9972579}"/>
          </ac:cxnSpMkLst>
        </pc:cxnChg>
      </pc:sldChg>
      <pc:sldChg chg="addSp modSp add mod">
        <pc:chgData name="Kathleen Brennan" userId="fdea15eb36a33ab7" providerId="LiveId" clId="{B191F795-B659-4519-B30E-85F49C2010AD}" dt="2026-05-10T15:36:30.788" v="4491" actId="1076"/>
        <pc:sldMkLst>
          <pc:docMk/>
          <pc:sldMk cId="3228856197" sldId="807"/>
        </pc:sldMkLst>
        <pc:spChg chg="add mod">
          <ac:chgData name="Kathleen Brennan" userId="fdea15eb36a33ab7" providerId="LiveId" clId="{B191F795-B659-4519-B30E-85F49C2010AD}" dt="2026-05-10T15:34:16.343" v="4472" actId="1076"/>
          <ac:spMkLst>
            <pc:docMk/>
            <pc:sldMk cId="3228856197" sldId="807"/>
            <ac:spMk id="7" creationId="{875A077B-9DEC-C8C6-0113-EDEC4638D1DA}"/>
          </ac:spMkLst>
        </pc:spChg>
        <pc:spChg chg="add mod">
          <ac:chgData name="Kathleen Brennan" userId="fdea15eb36a33ab7" providerId="LiveId" clId="{B191F795-B659-4519-B30E-85F49C2010AD}" dt="2026-05-10T15:35:09.342" v="4483" actId="113"/>
          <ac:spMkLst>
            <pc:docMk/>
            <pc:sldMk cId="3228856197" sldId="807"/>
            <ac:spMk id="11" creationId="{1FBA5870-AD45-A494-F3B2-995AE0B42614}"/>
          </ac:spMkLst>
        </pc:spChg>
        <pc:spChg chg="add mod">
          <ac:chgData name="Kathleen Brennan" userId="fdea15eb36a33ab7" providerId="LiveId" clId="{B191F795-B659-4519-B30E-85F49C2010AD}" dt="2026-05-10T15:36:30.788" v="4491" actId="1076"/>
          <ac:spMkLst>
            <pc:docMk/>
            <pc:sldMk cId="3228856197" sldId="807"/>
            <ac:spMk id="18" creationId="{4FA064A5-77E2-D962-B74A-33981AD6A236}"/>
          </ac:spMkLst>
        </pc:spChg>
        <pc:cxnChg chg="add mod">
          <ac:chgData name="Kathleen Brennan" userId="fdea15eb36a33ab7" providerId="LiveId" clId="{B191F795-B659-4519-B30E-85F49C2010AD}" dt="2026-05-10T15:33:28.981" v="4464" actId="14100"/>
          <ac:cxnSpMkLst>
            <pc:docMk/>
            <pc:sldMk cId="3228856197" sldId="807"/>
            <ac:cxnSpMk id="5" creationId="{B06A800D-8C4A-0190-7B83-C404C8D3BF71}"/>
          </ac:cxnSpMkLst>
        </pc:cxnChg>
        <pc:cxnChg chg="add mod">
          <ac:chgData name="Kathleen Brennan" userId="fdea15eb36a33ab7" providerId="LiveId" clId="{B191F795-B659-4519-B30E-85F49C2010AD}" dt="2026-05-10T15:35:42.772" v="4485" actId="1076"/>
          <ac:cxnSpMkLst>
            <pc:docMk/>
            <pc:sldMk cId="3228856197" sldId="807"/>
            <ac:cxnSpMk id="13" creationId="{60864711-3C4A-2B61-9BA8-4BCF49D2C9A6}"/>
          </ac:cxnSpMkLst>
        </pc:cxnChg>
      </pc:sldChg>
      <pc:sldChg chg="addSp modSp add mod">
        <pc:chgData name="Kathleen Brennan" userId="fdea15eb36a33ab7" providerId="LiveId" clId="{B191F795-B659-4519-B30E-85F49C2010AD}" dt="2026-05-10T15:45:01.241" v="4933" actId="207"/>
        <pc:sldMkLst>
          <pc:docMk/>
          <pc:sldMk cId="960333477" sldId="808"/>
        </pc:sldMkLst>
        <pc:spChg chg="mod">
          <ac:chgData name="Kathleen Brennan" userId="fdea15eb36a33ab7" providerId="LiveId" clId="{B191F795-B659-4519-B30E-85F49C2010AD}" dt="2026-05-10T15:45:01.241" v="4933" actId="207"/>
          <ac:spMkLst>
            <pc:docMk/>
            <pc:sldMk cId="960333477" sldId="808"/>
            <ac:spMk id="4" creationId="{A80C718A-607F-F517-D361-4CD0567B3025}"/>
          </ac:spMkLst>
        </pc:spChg>
        <pc:spChg chg="add mod">
          <ac:chgData name="Kathleen Brennan" userId="fdea15eb36a33ab7" providerId="LiveId" clId="{B191F795-B659-4519-B30E-85F49C2010AD}" dt="2026-05-10T15:40:41.805" v="4626" actId="14100"/>
          <ac:spMkLst>
            <pc:docMk/>
            <pc:sldMk cId="960333477" sldId="808"/>
            <ac:spMk id="19" creationId="{C2782DB5-AE99-3EE0-A91A-44C6CA81E1B8}"/>
          </ac:spMkLst>
        </pc:spChg>
        <pc:spChg chg="add mod">
          <ac:chgData name="Kathleen Brennan" userId="fdea15eb36a33ab7" providerId="LiveId" clId="{B191F795-B659-4519-B30E-85F49C2010AD}" dt="2026-05-10T15:41:40.842" v="4637" actId="14100"/>
          <ac:spMkLst>
            <pc:docMk/>
            <pc:sldMk cId="960333477" sldId="808"/>
            <ac:spMk id="21" creationId="{FC7D05CF-8A72-C045-ABC4-BDA492E0D5F5}"/>
          </ac:spMkLst>
        </pc:spChg>
        <pc:spChg chg="add mod">
          <ac:chgData name="Kathleen Brennan" userId="fdea15eb36a33ab7" providerId="LiveId" clId="{B191F795-B659-4519-B30E-85F49C2010AD}" dt="2026-05-10T15:42:37.568" v="4645" actId="113"/>
          <ac:spMkLst>
            <pc:docMk/>
            <pc:sldMk cId="960333477" sldId="808"/>
            <ac:spMk id="28" creationId="{A136AEF0-F19C-83AB-CC06-926685A9379F}"/>
          </ac:spMkLst>
        </pc:spChg>
        <pc:cxnChg chg="add mod">
          <ac:chgData name="Kathleen Brennan" userId="fdea15eb36a33ab7" providerId="LiveId" clId="{B191F795-B659-4519-B30E-85F49C2010AD}" dt="2026-05-10T15:40:01.021" v="4614" actId="1076"/>
          <ac:cxnSpMkLst>
            <pc:docMk/>
            <pc:sldMk cId="960333477" sldId="808"/>
            <ac:cxnSpMk id="6" creationId="{8BDEDA72-6F11-9B49-3EBC-80E26B6E9F7B}"/>
          </ac:cxnSpMkLst>
        </pc:cxnChg>
        <pc:cxnChg chg="add mod">
          <ac:chgData name="Kathleen Brennan" userId="fdea15eb36a33ab7" providerId="LiveId" clId="{B191F795-B659-4519-B30E-85F49C2010AD}" dt="2026-05-10T15:42:17.380" v="4640" actId="14100"/>
          <ac:cxnSpMkLst>
            <pc:docMk/>
            <pc:sldMk cId="960333477" sldId="808"/>
            <ac:cxnSpMk id="23" creationId="{9C63204E-EFC6-9220-A029-812E71104238}"/>
          </ac:cxnSpMkLst>
        </pc:cxnChg>
      </pc:sldChg>
      <pc:sldChg chg="addSp delSp modSp new mod modAnim">
        <pc:chgData name="Kathleen Brennan" userId="fdea15eb36a33ab7" providerId="LiveId" clId="{B191F795-B659-4519-B30E-85F49C2010AD}" dt="2026-05-10T22:05:19.836" v="5332" actId="113"/>
        <pc:sldMkLst>
          <pc:docMk/>
          <pc:sldMk cId="182821981" sldId="809"/>
        </pc:sldMkLst>
        <pc:spChg chg="mod">
          <ac:chgData name="Kathleen Brennan" userId="fdea15eb36a33ab7" providerId="LiveId" clId="{B191F795-B659-4519-B30E-85F49C2010AD}" dt="2026-05-10T22:05:19.836" v="5332" actId="113"/>
          <ac:spMkLst>
            <pc:docMk/>
            <pc:sldMk cId="182821981" sldId="809"/>
            <ac:spMk id="2" creationId="{413A4A15-A19A-8B13-22A3-5DA4C4AEC856}"/>
          </ac:spMkLst>
        </pc:spChg>
        <pc:spChg chg="del">
          <ac:chgData name="Kathleen Brennan" userId="fdea15eb36a33ab7" providerId="LiveId" clId="{B191F795-B659-4519-B30E-85F49C2010AD}" dt="2026-05-10T21:29:36.004" v="5034" actId="478"/>
          <ac:spMkLst>
            <pc:docMk/>
            <pc:sldMk cId="182821981" sldId="809"/>
            <ac:spMk id="3" creationId="{988EB899-27BD-D1D4-6DA1-532CD1A7ED8E}"/>
          </ac:spMkLst>
        </pc:spChg>
        <pc:spChg chg="mod">
          <ac:chgData name="Kathleen Brennan" userId="fdea15eb36a33ab7" providerId="LiveId" clId="{B191F795-B659-4519-B30E-85F49C2010AD}" dt="2026-05-10T22:04:17.953" v="5295" actId="6549"/>
          <ac:spMkLst>
            <pc:docMk/>
            <pc:sldMk cId="182821981" sldId="809"/>
            <ac:spMk id="4" creationId="{CA4C63B8-439D-18F1-0232-F0478BFCEBA8}"/>
          </ac:spMkLst>
        </pc:spChg>
        <pc:spChg chg="del">
          <ac:chgData name="Kathleen Brennan" userId="fdea15eb36a33ab7" providerId="LiveId" clId="{B191F795-B659-4519-B30E-85F49C2010AD}" dt="2026-05-10T21:26:19.616" v="4955" actId="478"/>
          <ac:spMkLst>
            <pc:docMk/>
            <pc:sldMk cId="182821981" sldId="809"/>
            <ac:spMk id="5" creationId="{F33205BA-2FE9-0A7D-7CBA-A01A1C337E4D}"/>
          </ac:spMkLst>
        </pc:spChg>
        <pc:spChg chg="add mod">
          <ac:chgData name="Kathleen Brennan" userId="fdea15eb36a33ab7" providerId="LiveId" clId="{B191F795-B659-4519-B30E-85F49C2010AD}" dt="2026-05-10T21:29:27.540" v="5033" actId="113"/>
          <ac:spMkLst>
            <pc:docMk/>
            <pc:sldMk cId="182821981" sldId="809"/>
            <ac:spMk id="11" creationId="{0C70047E-C94D-D0DF-0022-1DA3685E3516}"/>
          </ac:spMkLst>
        </pc:spChg>
        <pc:picChg chg="add mod">
          <ac:chgData name="Kathleen Brennan" userId="fdea15eb36a33ab7" providerId="LiveId" clId="{B191F795-B659-4519-B30E-85F49C2010AD}" dt="2026-05-10T21:28:01.481" v="4973" actId="14100"/>
          <ac:picMkLst>
            <pc:docMk/>
            <pc:sldMk cId="182821981" sldId="809"/>
            <ac:picMk id="7" creationId="{0FFE931C-143A-5E7F-5D81-7F3E4F0349F2}"/>
          </ac:picMkLst>
        </pc:picChg>
        <pc:inkChg chg="add">
          <ac:chgData name="Kathleen Brennan" userId="fdea15eb36a33ab7" providerId="LiveId" clId="{B191F795-B659-4519-B30E-85F49C2010AD}" dt="2026-05-10T21:28:21.410" v="4974" actId="9405"/>
          <ac:inkMkLst>
            <pc:docMk/>
            <pc:sldMk cId="182821981" sldId="809"/>
            <ac:inkMk id="8" creationId="{16836438-3910-290C-362C-BDE998A52129}"/>
          </ac:inkMkLst>
        </pc:inkChg>
        <pc:inkChg chg="add del">
          <ac:chgData name="Kathleen Brennan" userId="fdea15eb36a33ab7" providerId="LiveId" clId="{B191F795-B659-4519-B30E-85F49C2010AD}" dt="2026-05-10T21:28:29.370" v="4976"/>
          <ac:inkMkLst>
            <pc:docMk/>
            <pc:sldMk cId="182821981" sldId="809"/>
            <ac:inkMk id="9" creationId="{6C443457-436E-1B32-7E56-462C05239BBD}"/>
          </ac:inkMkLst>
        </pc:inkChg>
        <pc:inkChg chg="add">
          <ac:chgData name="Kathleen Brennan" userId="fdea15eb36a33ab7" providerId="LiveId" clId="{B191F795-B659-4519-B30E-85F49C2010AD}" dt="2026-05-10T21:28:29.370" v="4976"/>
          <ac:inkMkLst>
            <pc:docMk/>
            <pc:sldMk cId="182821981" sldId="809"/>
            <ac:inkMk id="10" creationId="{DA9D6984-8E24-89EA-5142-5C27C1B1D2BD}"/>
          </ac:inkMkLst>
        </pc:inkChg>
      </pc:sldChg>
      <pc:sldChg chg="modSp add mod">
        <pc:chgData name="Kathleen Brennan" userId="fdea15eb36a33ab7" providerId="LiveId" clId="{B191F795-B659-4519-B30E-85F49C2010AD}" dt="2026-05-10T21:32:58.320" v="5092" actId="20577"/>
        <pc:sldMkLst>
          <pc:docMk/>
          <pc:sldMk cId="649704899" sldId="810"/>
        </pc:sldMkLst>
        <pc:spChg chg="mod">
          <ac:chgData name="Kathleen Brennan" userId="fdea15eb36a33ab7" providerId="LiveId" clId="{B191F795-B659-4519-B30E-85F49C2010AD}" dt="2026-05-10T21:32:58.320" v="5092" actId="20577"/>
          <ac:spMkLst>
            <pc:docMk/>
            <pc:sldMk cId="649704899" sldId="810"/>
            <ac:spMk id="2" creationId="{ECC2B896-7F86-A054-92E0-AF2FD099CB03}"/>
          </ac:spMkLst>
        </pc:spChg>
      </pc:sldChg>
      <pc:sldChg chg="delSp modSp new mod">
        <pc:chgData name="Kathleen Brennan" userId="fdea15eb36a33ab7" providerId="LiveId" clId="{B191F795-B659-4519-B30E-85F49C2010AD}" dt="2026-05-10T21:46:17.056" v="5244" actId="20577"/>
        <pc:sldMkLst>
          <pc:docMk/>
          <pc:sldMk cId="1846504991" sldId="811"/>
        </pc:sldMkLst>
        <pc:spChg chg="mod">
          <ac:chgData name="Kathleen Brennan" userId="fdea15eb36a33ab7" providerId="LiveId" clId="{B191F795-B659-4519-B30E-85F49C2010AD}" dt="2026-05-10T21:45:38.039" v="5122" actId="122"/>
          <ac:spMkLst>
            <pc:docMk/>
            <pc:sldMk cId="1846504991" sldId="811"/>
            <ac:spMk id="2" creationId="{44F491D2-A6B8-66A4-F606-06D9757EEBE6}"/>
          </ac:spMkLst>
        </pc:spChg>
        <pc:spChg chg="mod">
          <ac:chgData name="Kathleen Brennan" userId="fdea15eb36a33ab7" providerId="LiveId" clId="{B191F795-B659-4519-B30E-85F49C2010AD}" dt="2026-05-10T21:46:17.056" v="5244" actId="20577"/>
          <ac:spMkLst>
            <pc:docMk/>
            <pc:sldMk cId="1846504991" sldId="811"/>
            <ac:spMk id="4" creationId="{F3567C35-5205-E4E2-E041-C70D114AE558}"/>
          </ac:spMkLst>
        </pc:spChg>
        <pc:spChg chg="del">
          <ac:chgData name="Kathleen Brennan" userId="fdea15eb36a33ab7" providerId="LiveId" clId="{B191F795-B659-4519-B30E-85F49C2010AD}" dt="2026-05-10T21:45:22.097" v="5119" actId="478"/>
          <ac:spMkLst>
            <pc:docMk/>
            <pc:sldMk cId="1846504991" sldId="811"/>
            <ac:spMk id="5" creationId="{590B8664-9629-C488-3ACD-D3B23DD1EE4E}"/>
          </ac:spMkLst>
        </pc:spChg>
      </pc:sldChg>
      <pc:sldMasterChg chg="delSldLayout">
        <pc:chgData name="Kathleen Brennan" userId="fdea15eb36a33ab7" providerId="LiveId" clId="{B191F795-B659-4519-B30E-85F49C2010AD}" dt="2026-05-10T21:33:05.970" v="5094" actId="47"/>
        <pc:sldMasterMkLst>
          <pc:docMk/>
          <pc:sldMasterMk cId="1490564425" sldId="2147483684"/>
        </pc:sldMasterMkLst>
        <pc:sldLayoutChg chg="del">
          <pc:chgData name="Kathleen Brennan" userId="fdea15eb36a33ab7" providerId="LiveId" clId="{B191F795-B659-4519-B30E-85F49C2010AD}" dt="2026-05-10T21:33:05.970" v="5094" actId="47"/>
          <pc:sldLayoutMkLst>
            <pc:docMk/>
            <pc:sldMasterMk cId="1490564425" sldId="2147483684"/>
            <pc:sldLayoutMk cId="1913545854" sldId="214748371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69C7AE-8996-0046-AA5C-7794C4A469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93D7849-3040-054B-AA6B-4869B4CF38B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53ED1ED-05C6-9642-A613-B52D9CF231EE}" type="datetimeFigureOut">
              <a:rPr lang="en-US" smtClean="0"/>
              <a:t>5/11/2026</a:t>
            </a:fld>
            <a:endParaRPr lang="en-US"/>
          </a:p>
        </p:txBody>
      </p:sp>
      <p:sp>
        <p:nvSpPr>
          <p:cNvPr id="4" name="Footer Placeholder 3">
            <a:extLst>
              <a:ext uri="{FF2B5EF4-FFF2-40B4-BE49-F238E27FC236}">
                <a16:creationId xmlns:a16="http://schemas.microsoft.com/office/drawing/2014/main" id="{8ED7E81D-860E-D943-8C3B-1AAD2A47568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F20F9BB-B3F0-1944-85CF-3ED0A123198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06EB40F-773B-FC4B-8DAB-7A099FDE6767}" type="slidenum">
              <a:rPr lang="en-US" smtClean="0"/>
              <a:t>‹#›</a:t>
            </a:fld>
            <a:endParaRPr lang="en-US"/>
          </a:p>
        </p:txBody>
      </p:sp>
    </p:spTree>
    <p:extLst>
      <p:ext uri="{BB962C8B-B14F-4D97-AF65-F5344CB8AC3E}">
        <p14:creationId xmlns:p14="http://schemas.microsoft.com/office/powerpoint/2010/main" val="3982603584"/>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02:31.797"/>
    </inkml:context>
    <inkml:brush xml:id="br0">
      <inkml:brushProperty name="width" value="0.05" units="cm"/>
      <inkml:brushProperty name="height" value="0.05" units="cm"/>
      <inkml:brushProperty name="color" value="#E71224"/>
    </inkml:brush>
  </inkml:definitions>
  <inkml:trace contextRef="#ctx0" brushRef="#br0">0 1 24575,'0'0'-8191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54:22.678"/>
    </inkml:context>
    <inkml:brush xml:id="br0">
      <inkml:brushProperty name="width" value="0.05" units="cm"/>
      <inkml:brushProperty name="height" value="0.05" units="cm"/>
      <inkml:brushProperty name="color" value="#E71224"/>
    </inkml:brush>
  </inkml:definitions>
  <inkml:trace contextRef="#ctx0" brushRef="#br0">1 1 24575,'0'0'-8191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54:48.110"/>
    </inkml:context>
    <inkml:brush xml:id="br0">
      <inkml:brushProperty name="width" value="0.05" units="cm"/>
      <inkml:brushProperty name="height" value="0.05" units="cm"/>
      <inkml:brushProperty name="color" value="#E71224"/>
    </inkml:brush>
  </inkml:definitions>
  <inkml:trace contextRef="#ctx0" brushRef="#br0">1 1 24575,'0'0'-8191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21:28:21.409"/>
    </inkml:context>
    <inkml:brush xml:id="br0">
      <inkml:brushProperty name="width" value="0.05" units="cm"/>
      <inkml:brushProperty name="height" value="0.05" units="cm"/>
      <inkml:brushProperty name="color" value="#E71224"/>
    </inkml:brush>
  </inkml:definitions>
  <inkml:trace contextRef="#ctx0" brushRef="#br0">0 1 24575,'7'1'0,"-1"0"0,0 0 0,0 1 0,0 0 0,0 1 0,0-1 0,0 1 0,-1 0 0,1 1 0,5 4 0,3 1 0,223 156 0,-195-134 0,77 69 0,-17-14 0,-42-38 0,61 60 0,-99-88 0,2 0 0,44 28 0,18 14 0,-32-22 0,-41-32 0,-1 0 0,0 1 0,-1 0 0,0 1 0,-1 0 0,0 1 0,12 15 0,-16-17-28,1 0-1,0-1 0,1 0 1,11 10-1,-4-4-1193,-1 0-5604</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21:28:29.370"/>
    </inkml:context>
    <inkml:brush xml:id="br0">
      <inkml:brushProperty name="width" value="0.05" units="cm"/>
      <inkml:brushProperty name="height" value="0.05" units="cm"/>
      <inkml:brushProperty name="color" value="#E71224"/>
    </inkml:brush>
  </inkml:definitions>
  <inkml:trace contextRef="#ctx0" brushRef="#br0">1 1 24264,'1241'875'0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11.905"/>
    </inkml:context>
    <inkml:brush xml:id="br0">
      <inkml:brushProperty name="width" value="0.2" units="cm"/>
      <inkml:brushProperty name="height" value="0.2" units="cm"/>
      <inkml:brushProperty name="color" value="#008C3A"/>
    </inkml:brush>
  </inkml:definitions>
  <inkml:trace contextRef="#ctx0" brushRef="#br0">102 1 24575,'0'0'0,"30"3"0,-28-3 0,0 1 0,0 0 0,0 1 0,0-1 0,0 0 0,0 0 0,0 1 0,0-1 0,0 1 0,-1 0 0,1 0 0,-1-1 0,1 1 0,-1 0 0,0 0 0,0 0 0,1 1 0,-2-1 0,2 3 0,16 51 0,-14-40 0,13 45 0,-3 0 0,7 76 0,-18-101 0,-1 0 0,-2 1 0,-2-1 0,-1 0 0,-11 46 0,14-81 0,-2 14 0,2-14 0,0-1 0,0 0 0,0 1 0,0-1 0,0 0 0,0 1 0,0-1 0,0 0 0,0 0 0,0 1 0,0-1 0,0 0 0,0 1 0,0-1 0,0 0 0,0 1 0,0-1 0,1 0 0,-1 1 0,0-1 0,0 0 0,0 0 0,1 1 0,-1-1 0,0 0 0,0 0 0,1 0 0,-1 1 0,0-1 0,0 0 0,1 0 0,-1 0 0,0 0 0,0 1 0,1-1 0,-1 0 0,0 0 0,1 0 0,-1 0 0,0 0 0,1 0 0,1-2 0,0 0 0,-1-1 0,1 1 0,0 0 0,-1-1 0,0 0 0,0 1 0,0-1 0,1-4 0,0 4 0,6-20 0,-1 0 0,-1 0 0,-1-1 0,4-45 0,-5-100 0,-4 156 0,-2 6 0,-1 9 0,-2 13 0,-9 77 0,3-16 0,-2-1 0,-4 0 0,-30 81 0,48-161 0,0-1 0,-1 0 0,1 0 0,-1 1 0,0-1 0,-1-7 0,0-13 0,1 14 0,8-266 0,-3 201 0,27-124 0,-30 190 0,-1 5 0,1 0 0,-1-1 0,1 1 0,0 0 0,5-8 0,-32 76 0,9-19 0,-79 203 0,75-183 0,3 1 0,-9 66 0,9-20 0,5 0 0,3 160 0,10-256-1365</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18.442"/>
    </inkml:context>
    <inkml:brush xml:id="br0">
      <inkml:brushProperty name="width" value="0.2" units="cm"/>
      <inkml:brushProperty name="height" value="0.2" units="cm"/>
      <inkml:brushProperty name="color" value="#008C3A"/>
    </inkml:brush>
  </inkml:definitions>
  <inkml:trace contextRef="#ctx0" brushRef="#br0">70 0 24575,'-70'1019'0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16.408"/>
    </inkml:context>
    <inkml:brush xml:id="br0">
      <inkml:brushProperty name="width" value="0.2" units="cm"/>
      <inkml:brushProperty name="height" value="0.2" units="cm"/>
      <inkml:brushProperty name="color" value="#008C3A"/>
    </inkml:brush>
  </inkml:definitions>
  <inkml:trace contextRef="#ctx0" brushRef="#br0">48 46 24575,'-14'32'0,"6"-8"0,1 0 0,1 1 0,1-1 0,2 1 0,-2 26 0,5 129 0,2-131 0,58 649 0,-53-636 0,-4-24 0,-3-23 0,1-1 0,5 22 0,8-11 0,-12-23 0,-1 1 0,1-1 0,0 1 0,-1 0 0,1 0 0,-1 0 0,0 0 0,2 4 0,13 117 0,-13-116 0,0-9 0,3-15 0,10-59 0,3 2 0,3 0 0,3 1 0,39-78 0,-54 128 0,-1 0 0,-2 0 0,0 0 0,-2-1 0,5-37 0,0-121 0,-1 12 0,-7 140 0,-1 0 0,-1 0 0,-1 1 0,-9-49 0,-36-111 0,15 70 0,31 117 0,-1-1 0,1 1 0,-1-1 0,1 1 0,0-1 0,-1 1 0,1-1 0,0 1 0,0-1 0,0 1 0,0-1 0,0 1 0,1-1 0,-1 1 0,0-1 0,1 1 0,-1-1 0,1 1 0,-1-1 0,1 1 0,0 0 0,0-1 0,-1 1 0,1 0 0,0-1 0,0 1 0,0 0 0,1 0 0,-1 0 0,0 0 0,2-1 0,0 1 0,1 0 0,-1 0 0,0 0 0,1 1 0,-1 0 0,0-1 0,1 1 0,-1 0 0,1 1 0,-1-1 0,0 1 0,1-1 0,2 2 0,381 68 0,-103-10 0,-231-47 0,-27-5 0,-1 1 0,1 1 0,25 15 0,39 16 0,97 41 0,-185-81 0,0 0 0,0 1 0,1-1 0,-1 1 0,0-1 0,0 1 0,0 0 0,-1 0 0,1 0 0,0 0 0,-1 0 0,1 0 0,-1 1 0,0-1 0,0 0 0,0 1 0,0-1 0,0 1 0,1 3 0,-1 4 0,0 0 0,0 0 0,-1-1 0,-1 12 0,0-13 0,0 0 0,1 1 0,1-1 0,-1 0 0,1 0 0,4 14 0,-2-15 0,1 0 0,0 0 0,0-1 0,1 0 0,0 0 0,0 0 0,0 0 0,1-1 0,-1 0 0,1 0 0,1 0 0,7 4 0,33 29 0,-46-37 0,0 0 0,-1-1 0,1 1 0,0 0 0,-1 0 0,1 0 0,-1 0 0,0 0 0,1 0 0,-1 0 0,0 0 0,0 1 0,0-1 0,1 0 0,-1 0 0,0 0 0,0 0 0,-1 0 0,1 0 0,0 0 0,0 0 0,0 0 0,-1 0 0,1 0 0,-1 0 0,1 0 0,-1 0 0,1 0 0,-1 0 0,-1 2 0,-26 28 0,18-21 0,-23 25 0,1 2 0,2 1 0,2 1 0,-30 55 0,23-23 0,14-25 0,-37 56 0,48-88 0,-1 1 0,0-1 0,-1-1 0,0 0 0,-1-1 0,0 0 0,-24 15 0,-65 33 0,60-36 0,0 1 0,-51 42 0,76-54 0,2 0 0,0 1 0,0 0 0,1 1 0,1 1 0,1 1 0,-21 34 0,8-1 0,-2-2 0,-2-1 0,-56 68 0,65-93 0,0 0 0,-2-2 0,0 0 0,-29 19 0,35-28 0,-26 19 0,-74 38 0,114-67 6,0-1 1,0 1-1,1 0 0,-1-1 0,0 0 0,0 0 0,0 1 0,0-1 0,0 0 1,0 0-1,1-1 0,-1 1 0,0 0 0,0-1 0,0 1 0,0-1 1,1 1-1,-3-2 0,-18-3-1488</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18.886"/>
    </inkml:context>
    <inkml:brush xml:id="br0">
      <inkml:brushProperty name="width" value="0.2" units="cm"/>
      <inkml:brushProperty name="height" value="0.2" units="cm"/>
      <inkml:brushProperty name="color" value="#008C3A"/>
    </inkml:brush>
  </inkml:definitions>
  <inkml:trace contextRef="#ctx0" brushRef="#br0">79 1 24575,'0'0'0,"3"8"0,1 14 0,-1 0 0,-1 0 0,-1 1 0,-1-1 0,-4 36 0,1-17 0,-59 775 0,52-749 52,5-40-760,-3 46-1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19.232"/>
    </inkml:context>
    <inkml:brush xml:id="br0">
      <inkml:brushProperty name="width" value="0.2" units="cm"/>
      <inkml:brushProperty name="height" value="0.2" units="cm"/>
      <inkml:brushProperty name="color" value="#008C3A"/>
    </inkml:brush>
  </inkml:definitions>
  <inkml:trace contextRef="#ctx0" brushRef="#br0">1 1 24575,'4'5'0,"0"0"0,-1 0 0,1 0 0,-1 0 0,0 1 0,0-1 0,-1 1 0,0 0 0,0 0 0,2 10 0,7 66 0,-9-59 0,9 285 89,-12-198-816,21 161 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19.633"/>
    </inkml:context>
    <inkml:brush xml:id="br0">
      <inkml:brushProperty name="width" value="0.2" units="cm"/>
      <inkml:brushProperty name="height" value="0.2" units="cm"/>
      <inkml:brushProperty name="color" value="#008C3A"/>
    </inkml:brush>
  </inkml:definitions>
  <inkml:trace contextRef="#ctx0" brushRef="#br0">24 0 24575,'0'0'0,"0"0"0,3 23 0,-8 421 0,-3-263 0,-6 170-1365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07:47.327"/>
    </inkml:context>
    <inkml:brush xml:id="br0">
      <inkml:brushProperty name="width" value="0.05" units="cm"/>
      <inkml:brushProperty name="height" value="0.05" units="cm"/>
      <inkml:brushProperty name="color" value="#E71224"/>
    </inkml:brush>
  </inkml:definitions>
  <inkml:trace contextRef="#ctx0" brushRef="#br0">1 4 24575,'0'-4'0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19.940"/>
    </inkml:context>
    <inkml:brush xml:id="br0">
      <inkml:brushProperty name="width" value="0.2" units="cm"/>
      <inkml:brushProperty name="height" value="0.2" units="cm"/>
      <inkml:brushProperty name="color" value="#008C3A"/>
    </inkml:brush>
  </inkml:definitions>
  <inkml:trace contextRef="#ctx0" brushRef="#br0">155 0 24575,'0'0'0,"-2"35"0,-7 17 0,-3 0 0,-30 82 0,-6 25 0,41-132 0,-5 21 0,3 0 0,-5 50 0,16-82-1365</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20.318"/>
    </inkml:context>
    <inkml:brush xml:id="br0">
      <inkml:brushProperty name="width" value="0.2" units="cm"/>
      <inkml:brushProperty name="height" value="0.2" units="cm"/>
      <inkml:brushProperty name="color" value="#008C3A"/>
    </inkml:brush>
  </inkml:definitions>
  <inkml:trace contextRef="#ctx0" brushRef="#br0">367 0 24575,'16'28'0,"-15"-23"0,1 0 0,-1 0 0,-1 1 0,1-1 0,-1 0 0,0 0 0,0 0 0,-1 0 0,1 0 0,-1 1 0,0-1 0,-1 0 0,1-1 0,-4 10 0,-4 5 0,-1 0 0,-15 22 0,15-26 0,6-7 0,-132 221 0,102-164 0,-42 112 0,3 38-1365</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20.814"/>
    </inkml:context>
    <inkml:brush xml:id="br0">
      <inkml:brushProperty name="width" value="0.2" units="cm"/>
      <inkml:brushProperty name="height" value="0.2" units="cm"/>
      <inkml:brushProperty name="color" value="#008C3A"/>
    </inkml:brush>
  </inkml:definitions>
  <inkml:trace contextRef="#ctx0" brushRef="#br0">629 1 24575,'-1'4'0,"0"0"0,-1 0 0,0 0 0,0 0 0,0 0 0,0 0 0,0 0 0,-1-1 0,0 1 0,-4 4 0,-2 3 0,-25 33 0,-1-3 0,-2-1 0,-84 70 0,-144 82 0,200-147 0,59-41-114,5-3 41,0 1-1,0-1 1,-1 0-1,1 0 0,-1 0 1,1 0-1,-1 0 0,0 0 1,1 0-1,-1-1 1,0 1-1,0 0 0,1-1 1,-1 0-1,0 1 1,-2-1-1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21.317"/>
    </inkml:context>
    <inkml:brush xml:id="br0">
      <inkml:brushProperty name="width" value="0.2" units="cm"/>
      <inkml:brushProperty name="height" value="0.2" units="cm"/>
      <inkml:brushProperty name="color" value="#008C3A"/>
    </inkml:brush>
  </inkml:definitions>
  <inkml:trace contextRef="#ctx0" brushRef="#br0">566 1 24575,'0'0'0,"0"0"0,0 0 0,-14 29 0,-4-1 0,0-2 0,-1 0 0,-2-1 0,-25 23 0,-100 84 0,132-120 0,-34 29 0,-2-1 0,-97 57 0,122-87-1365</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21.872"/>
    </inkml:context>
    <inkml:brush xml:id="br0">
      <inkml:brushProperty name="width" value="0.2" units="cm"/>
      <inkml:brushProperty name="height" value="0.2" units="cm"/>
      <inkml:brushProperty name="color" value="#008C3A"/>
    </inkml:brush>
  </inkml:definitions>
  <inkml:trace contextRef="#ctx0" brushRef="#br0">541 0 24575,'-96'55'0,"71"-42"0,0 0 0,1 2 0,0 1 0,-28 25 0,-8 17 0,34-30 0,-2-1 0,-1-2 0,-1 0 0,-53 32 0,82-56-57,0 0 0,-1 0 1,1 0-1,-1-1 0,1 1 0,-1 0 0,1-1 0,-1 1 0,1-1 0,-1 0 0,1 1 1,-1-1-1,1 0 0,-1 0 0,0 0 0,1 0 0,-1 0 0,1 0 0,-1-1 1,0 1-1,1 0 0,-1-1 0,-2 0 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23.763"/>
    </inkml:context>
    <inkml:brush xml:id="br0">
      <inkml:brushProperty name="width" value="0.2" units="cm"/>
      <inkml:brushProperty name="height" value="0.2" units="cm"/>
      <inkml:brushProperty name="color" value="#008C3A"/>
    </inkml:brush>
  </inkml:definitions>
  <inkml:trace contextRef="#ctx0" brushRef="#br0">1111 1195 24575,'6'-1'0,"0"0"0,0 0 0,0 0 0,0-1 0,-1 0 0,1 0 0,0 0 0,-1-1 0,0 0 0,1 0 0,-1-1 0,0 1 0,-1-1 0,1 0 0,6-8 0,1 0 0,-2 0 0,0-1 0,0-1 0,13-25 0,-18 28 0,-1-1 0,0 1 0,-1-1 0,0 0 0,-1 0 0,0 0 0,-1 0 0,-1 0 0,0-13 0,-1-1 0,-2 1 0,0 0 0,-10-33 0,10 48 0,-1 0 0,0 1 0,0-1 0,-1 1 0,-1 0 0,1 0 0,-1 1 0,-1 0 0,1 0 0,-17-14 0,-6-2 0,-54-35 0,33 25 0,-5-2 0,-88-42 0,101 57 0,-26-23 0,39 24 0,-17-14 0,-56-52 0,-26-20 0,100 87 0,-1 1 0,-1 2 0,-1 1 0,-43-15 0,42 17 0,-26-8 0,54 20 0,-1 0 0,1 0 0,-1 0 0,1 0 0,-1 1 0,0 0 0,1 0 0,-1 0 0,-9 2 0,10 0 0,0-1 0,0 1 0,1 0 0,-1 0 0,0 0 0,1 1 0,-1-1 0,1 1 0,0 0 0,0 0 0,0 0 0,0 0 0,1 1 0,-1-1 0,1 1 0,0-1 0,0 1 0,0 0 0,0 0 0,1 0 0,-1 0 0,0 6 0,-3 11 0,1 1 0,1 0 0,0 27 0,0-10 0,0 101 0,1-3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25.623"/>
    </inkml:context>
    <inkml:brush xml:id="br0">
      <inkml:brushProperty name="width" value="0.2" units="cm"/>
      <inkml:brushProperty name="height" value="0.2" units="cm"/>
      <inkml:brushProperty name="color" value="#008C3A"/>
    </inkml:brush>
  </inkml:definitions>
  <inkml:trace contextRef="#ctx0" brushRef="#br0">0 0 24575,'7'33'0,"8"9"0,-9-30 0,-2 1 0,0 0 0,3 13 0,7 65 0,-3 0 0,-3 100 0,-5-15 0,-4 148 0,-5-213 0,-10 310 0,15-388 0,-13 66 0,8-64 0,-3 53 0,9-81 0,0 6 0,0-1 0,-1 1 0,0-1 0,-1 0 0,-6 20 0,1-22-1365</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27.252"/>
    </inkml:context>
    <inkml:brush xml:id="br0">
      <inkml:brushProperty name="width" value="0.2" units="cm"/>
      <inkml:brushProperty name="height" value="0.2" units="cm"/>
      <inkml:brushProperty name="color" value="#008C3A"/>
    </inkml:brush>
  </inkml:definitions>
  <inkml:trace contextRef="#ctx0" brushRef="#br0">1 1 24575,'1'3'0,"0"1"0,0-1 0,0 1 0,1-1 0,-1 1 0,1-1 0,0 0 0,0 0 0,5 6 0,0 1 0,19 32 0,2-1 0,2-1 0,1-2 0,64 60 0,-88-91 0,-1 0 0,1 1 0,-1-1 0,0 2 0,-1-1 0,0 0 0,0 1 0,-1 0 0,0 0 0,2 10 0,4 16 0,8 49 0,-11-46 0,-1 11 0,-1-1 0,-3 1 0,-7 79 0,1-18 0,2-44 0,0-20 0,2 0 0,8 65 0,13-31 0,-15-64 0,-1 0 0,-1 0 0,0 1 0,-2-1 0,2 26 0,-4 68 0,-11 201 0,4-199 0</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27.943"/>
    </inkml:context>
    <inkml:brush xml:id="br0">
      <inkml:brushProperty name="width" value="0.2" units="cm"/>
      <inkml:brushProperty name="height" value="0.2" units="cm"/>
      <inkml:brushProperty name="color" value="#008C3A"/>
    </inkml:brush>
  </inkml:definitions>
  <inkml:trace contextRef="#ctx0" brushRef="#br0">10 1 24575,'0'31'0,"-5"406"0,1-261-1365</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28.534"/>
    </inkml:context>
    <inkml:brush xml:id="br0">
      <inkml:brushProperty name="width" value="0.2" units="cm"/>
      <inkml:brushProperty name="height" value="0.2" units="cm"/>
      <inkml:brushProperty name="color" value="#008C3A"/>
    </inkml:brush>
  </inkml:definitions>
  <inkml:trace contextRef="#ctx0" brushRef="#br0">168 1 24575,'-11'33'0,"-20"45"0,18-49 0,2 0 0,-11 41 0,3 40 0,-8 137 0,3-2 0,20-231-48,3-11-84,0 0 0,0 0 1,0 0-1,1 1 0,-1-1 1,1 0-1,0 0 0,0 1 1,0 4-1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12:31.400"/>
    </inkml:context>
    <inkml:brush xml:id="br0">
      <inkml:brushProperty name="width" value="0.2" units="cm"/>
      <inkml:brushProperty name="height" value="0.2" units="cm"/>
      <inkml:brushProperty name="color" value="#008C3A"/>
    </inkml:brush>
  </inkml:definitions>
  <inkml:trace contextRef="#ctx0" brushRef="#br0">0 262 24575,'5'-2'0,"-1"0"0,1 0 0,-1 0 0,1-1 0,-1 1 0,0-1 0,0 0 0,-1 0 0,1 0 0,0-1 0,4-6 0,6-3 0,30-28 0,-27 24 0,1 0 0,1 2 0,32-22 0,-3 4 0,-42 28 0,1 0 0,0 0 0,-1 0 0,2 1 0,-1 0 0,0 0 0,1 1 0,0 0 0,-1 0 0,1 0 0,1 1 0,15-1 0,264 2 0,-127 4 0,-107-4 0,-1 2 0,0 3 0,101 19 0,-78-7 0,2-3 0,127 4 0,-178-15 0,0 2 0,-1 0 0,1 2 0,45 17 0,99 52 0,-101-42 0,-64-31 0,1 1 0,-1 1 0,0-1 0,0 1 0,0 1 0,-1-1 0,1 1 0,-1 0 0,0 0 0,-1 0 0,1 0 0,3 8 0,-3-4 0,0 1 0,-1-1 0,0 1 0,-1 1 0,0-1 0,-1 0 0,2 14 0,40 191 0,-33-156 0,-5-30 0,-2 1 0,1 34 0,-3 18 0,-5 281 0,0-329 0,0 0 0,-3 1 0,-1-2 0,-1 1 0,-15 38 0,13-54 0,0 0 0,-2 0 0,0-1 0,-1-1 0,0 0 0,-22 20 0,8-8 0,22-23 0,0-1 0,-1 1 0,1-1 0,-1 0 0,0 0 0,0 0 0,-1-1 0,1 0 0,-1 0 0,1-1 0,-10 2 0,-8 1 0,-47 4 0,37-6 0,-41 3 0,-48 6 0,107-8 0,0-2 0,0 0 0,0-1 0,0-1 0,-1 0 0,1-1 0,0-1 0,0 0 0,0-1 0,0-1 0,0-1 0,1 0 0,0-1 0,-27-14 0,-53-29 0,47 26 0,-57-39 0,91 52 0,0 1 0,0 0 0,-1 1 0,0 1 0,0 0 0,-1 1 0,0 1 0,0 0 0,0 1 0,-24-2 0,26 5 0,0-1 0,1 0 0,-1 0 0,1-2 0,-1 1 0,1-2 0,0 0 0,1 0 0,-1-1 0,-16-11 0,-76-49 0,-30-25 0,-14-10 0,129 84 0,1-2 0,1 0 0,1-1 0,0-1 0,-18-30 0,11 15 0,17 24 0,1-1 0,0 0 0,0 0 0,2 0 0,0-1 0,0 1 0,-3-26 0,-10-35 0,12 52 0,1 0 0,0-1 0,2 1 0,0-1 0,4-41 0,-1 36 0,-1 0 0,-2 0 0,-5-33 0,-2 16-1365</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30.972"/>
    </inkml:context>
    <inkml:brush xml:id="br0">
      <inkml:brushProperty name="width" value="0.2" units="cm"/>
      <inkml:brushProperty name="height" value="0.2" units="cm"/>
      <inkml:brushProperty name="color" value="#008C3A"/>
    </inkml:brush>
  </inkml:definitions>
  <inkml:trace contextRef="#ctx0" brushRef="#br0">1 127 24575,'0'0'0,"35"16"0,-10-7 0,47 11 0,-7-2 0,107 34 0,-53-18 0,-2 7 0,148 71 0,106 54 0,-311-141 0,-37-17 0,-1 1 0,0 1 0,0 1 0,37 26 0,-50-27 0,11 9 0,-19-18 0,0-1 0,0 1 0,-1-1 0,1 1 0,0-1 0,0 1 0,0-1 0,-1 0 0,1 0 0,0 1 0,0-1 0,0 0 0,0 0 0,0 0 0,-1 0 0,1 0 0,0 0 0,0 0 0,0 0 0,0 0 0,0 0 0,0 0 0,0-1 0,0 1 0,-18-10 0,-630-433 0,580 397 0,-1 2 0,-87-39 0,145 77 0,0 0 0,1-1 0,-1 0 0,-13-15 0,15 14 0,0 1 0,0 0 0,-1 0 0,0 1 0,-15-8 0,23 13 0,-1 1 0,0-1 0,0 0 0,0 1 0,0-1 0,0 1 0,0 0 0,0 0 0,0 0 0,0 0 0,-1 0 0,1 0 0,0 0 0,0 0 0,0 1 0,0-1 0,0 1 0,0 0 0,-2 1 0,0 0 0,1 1 0,-1-1 0,1 1 0,-1 0 0,1 0 0,0 0 0,0 0 0,1 0 0,-3 5 0,-5 8 0,1 0 0,1 1 0,-9 25 0,14-32 0,-10 28 0,2 0 0,1 1 0,-7 75 0,4 124 0,11-168 0,2 670 0,4-307 0,-5-323-1365</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31.894"/>
    </inkml:context>
    <inkml:brush xml:id="br0">
      <inkml:brushProperty name="width" value="0.2" units="cm"/>
      <inkml:brushProperty name="height" value="0.2" units="cm"/>
      <inkml:brushProperty name="color" value="#008C3A"/>
    </inkml:brush>
  </inkml:definitions>
  <inkml:trace contextRef="#ctx0" brushRef="#br0">215 1 24575,'15'11'0,"-10"-7"0,1 1 0,0-1 0,0 0 0,0-1 0,10 5 0,-16-8 0,1 1 0,-1-1 0,1 1 0,-1 0 0,1-1 0,-1 1 0,1 0 0,-1 0 0,0-1 0,1 1 0,-1 0 0,0 0 0,0-1 0,1 1 0,-1 0 0,0 0 0,0 0 0,0-1 0,0 1 0,0 0 0,0 0 0,0 0 0,-1 0 0,1-1 0,0 1 0,-1 1 0,1 0 0,0 0 0,-1 0 0,1 0 0,-1 0 0,0 0 0,0 0 0,0 0 0,1-1 0,-2 1 0,0 2 0,-85 66 0,-48 42 0,132-110-5,0 0-1,1-1 0,-2 1 1,1-1-1,0 1 0,0-1 1,0 0-1,-1-1 0,-3 2 1,-5 1-1304</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36.693"/>
    </inkml:context>
    <inkml:brush xml:id="br0">
      <inkml:brushProperty name="width" value="0.2" units="cm"/>
      <inkml:brushProperty name="height" value="0.2" units="cm"/>
      <inkml:brushProperty name="color" value="#008C3A"/>
    </inkml:brush>
  </inkml:definitions>
  <inkml:trace contextRef="#ctx0" brushRef="#br0">0 1 24575,'0'0'-8191</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37.479"/>
    </inkml:context>
    <inkml:brush xml:id="br0">
      <inkml:brushProperty name="width" value="0.2" units="cm"/>
      <inkml:brushProperty name="height" value="0.2" units="cm"/>
      <inkml:brushProperty name="color" value="#008C3A"/>
    </inkml:brush>
  </inkml:definitions>
  <inkml:trace contextRef="#ctx0" brushRef="#br0">0 1 24575</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39.002"/>
    </inkml:context>
    <inkml:brush xml:id="br0">
      <inkml:brushProperty name="width" value="0.2" units="cm"/>
      <inkml:brushProperty name="height" value="0.2" units="cm"/>
      <inkml:brushProperty name="color" value="#008C3A"/>
    </inkml:brush>
  </inkml:definitions>
  <inkml:trace contextRef="#ctx0" brushRef="#br0">1 75 24575,'8'-4'0,"10"-2"0,11-3 0,8-1 0,6 2 0,3-2 0,2 1 0,-3 2 0,-5 2 0,-10-2 0</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42.718"/>
    </inkml:context>
    <inkml:brush xml:id="br0">
      <inkml:brushProperty name="width" value="0.2" units="cm"/>
      <inkml:brushProperty name="height" value="0.2" units="cm"/>
      <inkml:brushProperty name="color" value="#008C3A"/>
    </inkml:brush>
  </inkml:definitions>
  <inkml:trace contextRef="#ctx0" brushRef="#br0">1 1 24575</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45.545"/>
    </inkml:context>
    <inkml:brush xml:id="br0">
      <inkml:brushProperty name="width" value="0.2" units="cm"/>
      <inkml:brushProperty name="height" value="0.2" units="cm"/>
      <inkml:brushProperty name="color" value="#008C3A"/>
    </inkml:brush>
  </inkml:definitions>
  <inkml:trace contextRef="#ctx0" brushRef="#br0">1 1 24575</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53.366"/>
    </inkml:context>
    <inkml:brush xml:id="br0">
      <inkml:brushProperty name="width" value="0.2" units="cm"/>
      <inkml:brushProperty name="height" value="0.2" units="cm"/>
      <inkml:brushProperty name="color" value="#008C3A"/>
    </inkml:brush>
  </inkml:definitions>
  <inkml:trace contextRef="#ctx0" brushRef="#br0">1 0 24575</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55.132"/>
    </inkml:context>
    <inkml:brush xml:id="br0">
      <inkml:brushProperty name="width" value="0.2" units="cm"/>
      <inkml:brushProperty name="height" value="0.2" units="cm"/>
      <inkml:brushProperty name="color" value="#008C3A"/>
    </inkml:brush>
  </inkml:definitions>
  <inkml:trace contextRef="#ctx0" brushRef="#br0">1 1 24575,'0'0'-8191</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57.544"/>
    </inkml:context>
    <inkml:brush xml:id="br0">
      <inkml:brushProperty name="width" value="0.2" units="cm"/>
      <inkml:brushProperty name="height" value="0.2" units="cm"/>
      <inkml:brushProperty name="color" value="#008C3A"/>
    </inkml:brush>
  </inkml:definitions>
  <inkml:trace contextRef="#ctx0" brushRef="#br0">0 1 24575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02:31.797"/>
    </inkml:context>
    <inkml:brush xml:id="br0">
      <inkml:brushProperty name="width" value="0.05" units="cm"/>
      <inkml:brushProperty name="height" value="0.05" units="cm"/>
      <inkml:brushProperty name="color" value="#E71224"/>
    </inkml:brush>
  </inkml:definitions>
  <inkml:trace contextRef="#ctx0" brushRef="#br0">0 1 24575,'0'0'-8191</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4:59.260"/>
    </inkml:context>
    <inkml:brush xml:id="br0">
      <inkml:brushProperty name="width" value="0.2" units="cm"/>
      <inkml:brushProperty name="height" value="0.2" units="cm"/>
      <inkml:brushProperty name="color" value="#008C3A"/>
    </inkml:brush>
  </inkml:definitions>
  <inkml:trace contextRef="#ctx0" brushRef="#br0">0 1 24575</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00.733"/>
    </inkml:context>
    <inkml:brush xml:id="br0">
      <inkml:brushProperty name="width" value="0.2" units="cm"/>
      <inkml:brushProperty name="height" value="0.2" units="cm"/>
      <inkml:brushProperty name="color" value="#008C3A"/>
    </inkml:brush>
  </inkml:definitions>
  <inkml:trace contextRef="#ctx0" brushRef="#br0">1 0 24575,'0'0'-8191</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01.541"/>
    </inkml:context>
    <inkml:brush xml:id="br0">
      <inkml:brushProperty name="width" value="0.2" units="cm"/>
      <inkml:brushProperty name="height" value="0.2" units="cm"/>
      <inkml:brushProperty name="color" value="#008C3A"/>
    </inkml:brush>
  </inkml:definitions>
  <inkml:trace contextRef="#ctx0" brushRef="#br0">1 1 24575,'0'0'-8191</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03.563"/>
    </inkml:context>
    <inkml:brush xml:id="br0">
      <inkml:brushProperty name="width" value="0.2" units="cm"/>
      <inkml:brushProperty name="height" value="0.2" units="cm"/>
      <inkml:brushProperty name="color" value="#008C3A"/>
    </inkml:brush>
  </inkml:definitions>
  <inkml:trace contextRef="#ctx0" brushRef="#br0">0 0 24575,'0'0'-8191</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04.301"/>
    </inkml:context>
    <inkml:brush xml:id="br0">
      <inkml:brushProperty name="width" value="0.2" units="cm"/>
      <inkml:brushProperty name="height" value="0.2" units="cm"/>
      <inkml:brushProperty name="color" value="#008C3A"/>
    </inkml:brush>
  </inkml:definitions>
  <inkml:trace contextRef="#ctx0" brushRef="#br0">0 0 24575,'0'0'-8191</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08.285"/>
    </inkml:context>
    <inkml:brush xml:id="br0">
      <inkml:brushProperty name="width" value="0.2" units="cm"/>
      <inkml:brushProperty name="height" value="0.2" units="cm"/>
      <inkml:brushProperty name="color" value="#008C3A"/>
    </inkml:brush>
  </inkml:definitions>
  <inkml:trace contextRef="#ctx0" brushRef="#br0">1 0 24575</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08.932"/>
    </inkml:context>
    <inkml:brush xml:id="br0">
      <inkml:brushProperty name="width" value="0.2" units="cm"/>
      <inkml:brushProperty name="height" value="0.2" units="cm"/>
      <inkml:brushProperty name="color" value="#008C3A"/>
    </inkml:brush>
  </inkml:definitions>
  <inkml:trace contextRef="#ctx0" brushRef="#br0">1 1 24575</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09.697"/>
    </inkml:context>
    <inkml:brush xml:id="br0">
      <inkml:brushProperty name="width" value="0.2" units="cm"/>
      <inkml:brushProperty name="height" value="0.2" units="cm"/>
      <inkml:brushProperty name="color" value="#008C3A"/>
    </inkml:brush>
  </inkml:definitions>
  <inkml:trace contextRef="#ctx0" brushRef="#br0">0 1 24575</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10.510"/>
    </inkml:context>
    <inkml:brush xml:id="br0">
      <inkml:brushProperty name="width" value="0.2" units="cm"/>
      <inkml:brushProperty name="height" value="0.2" units="cm"/>
      <inkml:brushProperty name="color" value="#008C3A"/>
    </inkml:brush>
  </inkml:definitions>
  <inkml:trace contextRef="#ctx0" brushRef="#br0">0 1 24575,'0'0'-8191</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16.370"/>
    </inkml:context>
    <inkml:brush xml:id="br0">
      <inkml:brushProperty name="width" value="0.2" units="cm"/>
      <inkml:brushProperty name="height" value="0.2" units="cm"/>
      <inkml:brushProperty name="color" value="#008C3A"/>
    </inkml:brush>
  </inkml:definitions>
  <inkml:trace contextRef="#ctx0" brushRef="#br0">0 1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07:47.327"/>
    </inkml:context>
    <inkml:brush xml:id="br0">
      <inkml:brushProperty name="width" value="0.05" units="cm"/>
      <inkml:brushProperty name="height" value="0.05" units="cm"/>
      <inkml:brushProperty name="color" value="#E71224"/>
    </inkml:brush>
  </inkml:definitions>
  <inkml:trace contextRef="#ctx0" brushRef="#br0">1 4 24575,'0'-4'0</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17.071"/>
    </inkml:context>
    <inkml:brush xml:id="br0">
      <inkml:brushProperty name="width" value="0.2" units="cm"/>
      <inkml:brushProperty name="height" value="0.2" units="cm"/>
      <inkml:brushProperty name="color" value="#008C3A"/>
    </inkml:brush>
  </inkml:definitions>
  <inkml:trace contextRef="#ctx0" brushRef="#br0">1 1 24575,'0'0'-8191</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4:35:27.680"/>
    </inkml:context>
    <inkml:brush xml:id="br0">
      <inkml:brushProperty name="width" value="0.2" units="cm"/>
      <inkml:brushProperty name="height" value="0.2" units="cm"/>
      <inkml:brushProperty name="color" value="#008C3A"/>
    </inkml:brush>
  </inkml:definitions>
  <inkml:trace contextRef="#ctx0" brushRef="#br0">70 0 23977,'0'2119'0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41:35.860"/>
    </inkml:context>
    <inkml:brush xml:id="br0">
      <inkml:brushProperty name="width" value="0.05" units="cm"/>
      <inkml:brushProperty name="height" value="0.05" units="cm"/>
      <inkml:brushProperty name="color" value="#00A0D7"/>
    </inkml:brush>
  </inkml:definitions>
  <inkml:trace contextRef="#ctx0" brushRef="#br0">0 0 24575,'0'0'-8191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41:43.982"/>
    </inkml:context>
    <inkml:brush xml:id="br0">
      <inkml:brushProperty name="width" value="0.05" units="cm"/>
      <inkml:brushProperty name="height" value="0.05" units="cm"/>
      <inkml:brushProperty name="color" value="#00A0D7"/>
    </inkml:brush>
  </inkml:definitions>
  <inkml:trace contextRef="#ctx0" brushRef="#br0">5 1 24575,'-4'0'0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41:44.805"/>
    </inkml:context>
    <inkml:brush xml:id="br0">
      <inkml:brushProperty name="width" value="0.05" units="cm"/>
      <inkml:brushProperty name="height" value="0.05" units="cm"/>
      <inkml:brushProperty name="color" value="#00A0D7"/>
    </inkml:brush>
  </inkml:definitions>
  <inkml:trace contextRef="#ctx0" brushRef="#br0">1 1 24575</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10T13:53:46.425"/>
    </inkml:context>
    <inkml:brush xml:id="br0">
      <inkml:brushProperty name="width" value="0.05" units="cm"/>
      <inkml:brushProperty name="height" value="0.05" units="cm"/>
      <inkml:brushProperty name="color" value="#008C3A"/>
    </inkml:brush>
  </inkml:definitions>
  <inkml:trace contextRef="#ctx0" brushRef="#br0">0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55DA19-45A3-9C4D-A0BD-48E5752966F4}" type="datetimeFigureOut">
              <a:rPr lang="en-US" smtClean="0"/>
              <a:t>5/11/2026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A09D57-1EB1-314F-BB6D-C17464656B8A}" type="slidenum">
              <a:rPr lang="en-US" smtClean="0"/>
              <a:t>‹#›</a:t>
            </a:fld>
            <a:endParaRPr lang="en-US"/>
          </a:p>
        </p:txBody>
      </p:sp>
    </p:spTree>
    <p:extLst>
      <p:ext uri="{BB962C8B-B14F-4D97-AF65-F5344CB8AC3E}">
        <p14:creationId xmlns:p14="http://schemas.microsoft.com/office/powerpoint/2010/main" val="4045663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AECEC67-45A8-8A4A-9C85-5CEA41F7BAB5}"/>
              </a:ext>
            </a:extLst>
          </p:cNvPr>
          <p:cNvSpPr>
            <a:spLocks noGrp="1"/>
          </p:cNvSpPr>
          <p:nvPr>
            <p:ph type="sldNum" sz="quarter" idx="4"/>
          </p:nvPr>
        </p:nvSpPr>
        <p:spPr>
          <a:xfrm>
            <a:off x="8604226" y="6374965"/>
            <a:ext cx="3263348" cy="365125"/>
          </a:xfrm>
          <a:prstGeom prst="rect">
            <a:avLst/>
          </a:prstGeom>
        </p:spPr>
        <p:txBody>
          <a:bodyPr vert="horz" lIns="91440" tIns="45720" rIns="91440" bIns="45720" rtlCol="0" anchor="ctr"/>
          <a:lstStyle>
            <a:lvl1pPr algn="r">
              <a:defRPr sz="1000" b="0" i="0" baseline="0">
                <a:solidFill>
                  <a:srgbClr val="414A58"/>
                </a:solidFill>
                <a:latin typeface="Calibri" panose="020F0502020204030204" pitchFamily="34" charset="0"/>
                <a:ea typeface="Calibri" panose="020F0502020204030204" pitchFamily="34" charset="0"/>
              </a:defRPr>
            </a:lvl1pPr>
          </a:lstStyle>
          <a:p>
            <a:fld id="{FAEE96CF-4053-2149-B5F9-FD566E7161CA}" type="slidenum">
              <a:rPr lang="en-US" smtClean="0"/>
              <a:pPr/>
              <a:t>‹#›</a:t>
            </a:fld>
            <a:endParaRPr lang="en-US"/>
          </a:p>
        </p:txBody>
      </p:sp>
    </p:spTree>
    <p:extLst>
      <p:ext uri="{BB962C8B-B14F-4D97-AF65-F5344CB8AC3E}">
        <p14:creationId xmlns:p14="http://schemas.microsoft.com/office/powerpoint/2010/main" val="1143866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F460A-1594-573A-6C2D-93036DB45E13}"/>
              </a:ext>
            </a:extLst>
          </p:cNvPr>
          <p:cNvSpPr>
            <a:spLocks noGrp="1"/>
          </p:cNvSpPr>
          <p:nvPr>
            <p:ph type="title"/>
          </p:nvPr>
        </p:nvSpPr>
        <p:spPr>
          <a:xfrm>
            <a:off x="689113" y="543339"/>
            <a:ext cx="10664687" cy="827247"/>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A2D1DDA1-EEE8-6151-AF63-C6DD44C6B20B}"/>
              </a:ext>
            </a:extLst>
          </p:cNvPr>
          <p:cNvSpPr>
            <a:spLocks noGrp="1"/>
          </p:cNvSpPr>
          <p:nvPr>
            <p:ph sz="half" idx="1"/>
          </p:nvPr>
        </p:nvSpPr>
        <p:spPr>
          <a:xfrm>
            <a:off x="838200" y="1825625"/>
            <a:ext cx="5181600" cy="4351338"/>
          </a:xfrm>
          <a:prstGeom prst="rect">
            <a:avLst/>
          </a:prstGeom>
        </p:spPr>
        <p:txBody>
          <a:bodyPr/>
          <a:lstStyle>
            <a:lvl1pPr marL="0" indent="0">
              <a:buFontTx/>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0A3DC7-9CE9-5714-D4C2-AD13EB819644}"/>
              </a:ext>
            </a:extLst>
          </p:cNvPr>
          <p:cNvSpPr>
            <a:spLocks noGrp="1"/>
          </p:cNvSpPr>
          <p:nvPr>
            <p:ph sz="half" idx="2"/>
          </p:nvPr>
        </p:nvSpPr>
        <p:spPr>
          <a:xfrm>
            <a:off x="6172200" y="1825625"/>
            <a:ext cx="5181600" cy="4351338"/>
          </a:xfrm>
          <a:prstGeom prst="rect">
            <a:avLst/>
          </a:prstGeom>
        </p:spPr>
        <p:txBody>
          <a:bodyPr/>
          <a:lstStyle>
            <a:lvl1pPr marL="0" indent="0">
              <a:buFontTx/>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920FB01A-698C-118C-A7BB-AA904F53B75A}"/>
              </a:ext>
            </a:extLst>
          </p:cNvPr>
          <p:cNvSpPr>
            <a:spLocks noGrp="1"/>
          </p:cNvSpPr>
          <p:nvPr>
            <p:ph type="sldNum" sz="quarter" idx="12"/>
          </p:nvPr>
        </p:nvSpPr>
        <p:spPr/>
        <p:txBody>
          <a:bodyPr/>
          <a:lstStyle/>
          <a:p>
            <a:fld id="{6C37F40D-BF86-6F43-B998-BE81C530D250}" type="slidenum">
              <a:rPr lang="en-US" smtClean="0"/>
              <a:t>‹#›</a:t>
            </a:fld>
            <a:endParaRPr lang="en-US"/>
          </a:p>
        </p:txBody>
      </p:sp>
    </p:spTree>
    <p:extLst>
      <p:ext uri="{BB962C8B-B14F-4D97-AF65-F5344CB8AC3E}">
        <p14:creationId xmlns:p14="http://schemas.microsoft.com/office/powerpoint/2010/main" val="2799863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F460A-1594-573A-6C2D-93036DB45E13}"/>
              </a:ext>
            </a:extLst>
          </p:cNvPr>
          <p:cNvSpPr>
            <a:spLocks noGrp="1"/>
          </p:cNvSpPr>
          <p:nvPr>
            <p:ph type="title"/>
          </p:nvPr>
        </p:nvSpPr>
        <p:spPr>
          <a:xfrm>
            <a:off x="689113" y="543339"/>
            <a:ext cx="10664687" cy="827247"/>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A2D1DDA1-EEE8-6151-AF63-C6DD44C6B20B}"/>
              </a:ext>
            </a:extLst>
          </p:cNvPr>
          <p:cNvSpPr>
            <a:spLocks noGrp="1"/>
          </p:cNvSpPr>
          <p:nvPr>
            <p:ph sz="half" idx="1"/>
          </p:nvPr>
        </p:nvSpPr>
        <p:spPr>
          <a:xfrm>
            <a:off x="838200" y="1825625"/>
            <a:ext cx="5181600" cy="4351338"/>
          </a:xfrm>
          <a:prstGeom prst="rect">
            <a:avLst/>
          </a:prstGeom>
        </p:spPr>
        <p:txBody>
          <a:bodyPr/>
          <a:lstStyle>
            <a:lvl1pPr marL="0" indent="0">
              <a:buFontTx/>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0A3DC7-9CE9-5714-D4C2-AD13EB819644}"/>
              </a:ext>
            </a:extLst>
          </p:cNvPr>
          <p:cNvSpPr>
            <a:spLocks noGrp="1"/>
          </p:cNvSpPr>
          <p:nvPr>
            <p:ph sz="half" idx="2"/>
          </p:nvPr>
        </p:nvSpPr>
        <p:spPr>
          <a:xfrm>
            <a:off x="6172200" y="1825625"/>
            <a:ext cx="5181600" cy="4351338"/>
          </a:xfrm>
          <a:prstGeom prst="rect">
            <a:avLst/>
          </a:prstGeom>
        </p:spPr>
        <p:txBody>
          <a:bodyPr/>
          <a:lstStyle>
            <a:lvl1pPr marL="0" indent="0">
              <a:buFontTx/>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920FB01A-698C-118C-A7BB-AA904F53B75A}"/>
              </a:ext>
            </a:extLst>
          </p:cNvPr>
          <p:cNvSpPr>
            <a:spLocks noGrp="1"/>
          </p:cNvSpPr>
          <p:nvPr>
            <p:ph type="sldNum" sz="quarter" idx="12"/>
          </p:nvPr>
        </p:nvSpPr>
        <p:spPr/>
        <p:txBody>
          <a:bodyPr/>
          <a:lstStyle/>
          <a:p>
            <a:fld id="{6C37F40D-BF86-6F43-B998-BE81C530D250}" type="slidenum">
              <a:rPr lang="en-US" smtClean="0"/>
              <a:t>‹#›</a:t>
            </a:fld>
            <a:endParaRPr lang="en-US"/>
          </a:p>
        </p:txBody>
      </p:sp>
    </p:spTree>
    <p:extLst>
      <p:ext uri="{BB962C8B-B14F-4D97-AF65-F5344CB8AC3E}">
        <p14:creationId xmlns:p14="http://schemas.microsoft.com/office/powerpoint/2010/main" val="1002891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55238-D472-B506-C6C3-A31529133F72}"/>
              </a:ext>
            </a:extLst>
          </p:cNvPr>
          <p:cNvSpPr>
            <a:spLocks noGrp="1"/>
          </p:cNvSpPr>
          <p:nvPr>
            <p:ph type="title"/>
          </p:nvPr>
        </p:nvSpPr>
        <p:spPr>
          <a:xfrm>
            <a:off x="812800" y="5066783"/>
            <a:ext cx="10515600" cy="1325563"/>
          </a:xfrm>
          <a:prstGeom prst="rect">
            <a:avLst/>
          </a:prstGeom>
        </p:spPr>
        <p:txBody>
          <a:bodyPr/>
          <a:lstStyle>
            <a:lvl1pPr>
              <a:defRPr sz="3400" b="0" i="0" spc="-100" baseline="0">
                <a:solidFill>
                  <a:schemeClr val="tx1"/>
                </a:solidFill>
                <a:latin typeface="+mj-lt"/>
                <a:ea typeface="Calibri Light" panose="020F0302020204030204" pitchFamily="34" charset="0"/>
                <a:cs typeface="Calibri Light" panose="020F0302020204030204" pitchFamily="34" charset="0"/>
              </a:defRPr>
            </a:lvl1pPr>
          </a:lstStyle>
          <a:p>
            <a:r>
              <a:rPr lang="en-US"/>
              <a:t>Click to edit Master title style</a:t>
            </a:r>
          </a:p>
        </p:txBody>
      </p:sp>
      <p:sp>
        <p:nvSpPr>
          <p:cNvPr id="10" name="Text Placeholder 9">
            <a:extLst>
              <a:ext uri="{FF2B5EF4-FFF2-40B4-BE49-F238E27FC236}">
                <a16:creationId xmlns:a16="http://schemas.microsoft.com/office/drawing/2014/main" id="{55B7508F-85EB-1F5B-D91C-D2D4F929AA98}"/>
              </a:ext>
            </a:extLst>
          </p:cNvPr>
          <p:cNvSpPr>
            <a:spLocks noGrp="1"/>
          </p:cNvSpPr>
          <p:nvPr>
            <p:ph type="body" sz="quarter" idx="10" hasCustomPrompt="1"/>
          </p:nvPr>
        </p:nvSpPr>
        <p:spPr>
          <a:xfrm>
            <a:off x="812800" y="4146550"/>
            <a:ext cx="10515600" cy="914400"/>
          </a:xfrm>
          <a:prstGeom prst="rect">
            <a:avLst/>
          </a:prstGeom>
        </p:spPr>
        <p:txBody>
          <a:bodyPr/>
          <a:lstStyle>
            <a:lvl1pPr marL="0" indent="0">
              <a:buFontTx/>
              <a:buNone/>
              <a:defRPr sz="5400" spc="-150">
                <a:solidFill>
                  <a:schemeClr val="tx1"/>
                </a:solidFill>
              </a:defRPr>
            </a:lvl1pPr>
            <a:lvl3pPr marL="914400" indent="0">
              <a:buNone/>
              <a:defRPr/>
            </a:lvl3pPr>
          </a:lstStyle>
          <a:p>
            <a:pPr lvl="0"/>
            <a:r>
              <a:rPr lang="en-US"/>
              <a:t>Click to edit Master title style</a:t>
            </a:r>
          </a:p>
        </p:txBody>
      </p:sp>
    </p:spTree>
    <p:extLst>
      <p:ext uri="{BB962C8B-B14F-4D97-AF65-F5344CB8AC3E}">
        <p14:creationId xmlns:p14="http://schemas.microsoft.com/office/powerpoint/2010/main" val="1152808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5BB59CC-0612-0540-81B3-48F07AD85D32}" type="slidenum">
              <a:rPr lang="en-US" smtClean="0"/>
              <a:t>‹#›</a:t>
            </a:fld>
            <a:endParaRPr lang="en-US"/>
          </a:p>
        </p:txBody>
      </p:sp>
    </p:spTree>
    <p:extLst>
      <p:ext uri="{BB962C8B-B14F-4D97-AF65-F5344CB8AC3E}">
        <p14:creationId xmlns:p14="http://schemas.microsoft.com/office/powerpoint/2010/main" val="4079223392"/>
      </p:ext>
    </p:extLst>
  </p:cSld>
  <p:clrMapOvr>
    <a:masterClrMapping/>
  </p:clrMapOvr>
  <p:transition spd="slow" advTm="5000">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82345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6AA85F9E-F7DD-424A-A243-848E478BD914}"/>
              </a:ext>
            </a:extLst>
          </p:cNvPr>
          <p:cNvSpPr>
            <a:spLocks noGrp="1"/>
          </p:cNvSpPr>
          <p:nvPr>
            <p:ph type="sldNum" sz="quarter" idx="4"/>
          </p:nvPr>
        </p:nvSpPr>
        <p:spPr>
          <a:xfrm>
            <a:off x="8604226" y="6374965"/>
            <a:ext cx="3263348" cy="365125"/>
          </a:xfrm>
          <a:prstGeom prst="rect">
            <a:avLst/>
          </a:prstGeom>
        </p:spPr>
        <p:txBody>
          <a:bodyPr vert="horz" lIns="91440" tIns="45720" rIns="91440" bIns="45720" rtlCol="0" anchor="ctr"/>
          <a:lstStyle>
            <a:lvl1pPr algn="r">
              <a:defRPr sz="1000" b="0" i="0" baseline="0">
                <a:solidFill>
                  <a:srgbClr val="414A58"/>
                </a:solidFill>
                <a:latin typeface="Calibri" panose="020F0502020204030204" pitchFamily="34" charset="0"/>
                <a:ea typeface="Calibri" panose="020F0502020204030204" pitchFamily="34" charset="0"/>
              </a:defRPr>
            </a:lvl1pPr>
          </a:lstStyle>
          <a:p>
            <a:fld id="{FAEE96CF-4053-2149-B5F9-FD566E7161CA}" type="slidenum">
              <a:rPr lang="en-US" smtClean="0"/>
              <a:pPr/>
              <a:t>‹#›</a:t>
            </a:fld>
            <a:endParaRPr lang="en-US"/>
          </a:p>
        </p:txBody>
      </p:sp>
    </p:spTree>
    <p:extLst>
      <p:ext uri="{BB962C8B-B14F-4D97-AF65-F5344CB8AC3E}">
        <p14:creationId xmlns:p14="http://schemas.microsoft.com/office/powerpoint/2010/main" val="418874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A97E-7376-4DE9-EF59-F60409DF4ACE}"/>
              </a:ext>
            </a:extLst>
          </p:cNvPr>
          <p:cNvSpPr>
            <a:spLocks noGrp="1"/>
          </p:cNvSpPr>
          <p:nvPr>
            <p:ph type="title"/>
          </p:nvPr>
        </p:nvSpPr>
        <p:spPr>
          <a:xfrm>
            <a:off x="686076" y="529881"/>
            <a:ext cx="9213298" cy="841719"/>
          </a:xfrm>
          <a:prstGeom prst="rect">
            <a:avLst/>
          </a:prstGeom>
        </p:spPr>
        <p:txBody>
          <a:bodyPr anchor="t"/>
          <a:lstStyle>
            <a:lvl1pPr>
              <a:defRPr sz="4400"/>
            </a:lvl1pPr>
          </a:lstStyle>
          <a:p>
            <a:r>
              <a:rPr lang="en-US"/>
              <a:t>Click to edit Master title style</a:t>
            </a:r>
          </a:p>
        </p:txBody>
      </p:sp>
      <p:sp>
        <p:nvSpPr>
          <p:cNvPr id="6" name="Slide Number Placeholder 5">
            <a:extLst>
              <a:ext uri="{FF2B5EF4-FFF2-40B4-BE49-F238E27FC236}">
                <a16:creationId xmlns:a16="http://schemas.microsoft.com/office/drawing/2014/main" id="{46DDE901-EF18-EB4D-C55F-6B6691CE5D29}"/>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4" name="Text Placeholder 3">
            <a:extLst>
              <a:ext uri="{FF2B5EF4-FFF2-40B4-BE49-F238E27FC236}">
                <a16:creationId xmlns:a16="http://schemas.microsoft.com/office/drawing/2014/main" id="{B5FD8604-1A03-0540-DE81-25443C24220D}"/>
              </a:ext>
            </a:extLst>
          </p:cNvPr>
          <p:cNvSpPr>
            <a:spLocks noGrp="1"/>
          </p:cNvSpPr>
          <p:nvPr>
            <p:ph type="body" sz="half" idx="2"/>
          </p:nvPr>
        </p:nvSpPr>
        <p:spPr>
          <a:xfrm>
            <a:off x="750888" y="1552713"/>
            <a:ext cx="10691812" cy="4752837"/>
          </a:xfrm>
          <a:prstGeom prst="rect">
            <a:avLst/>
          </a:prstGeom>
        </p:spPr>
        <p:txBody>
          <a:bodyPr numCol="4"/>
          <a:lstStyle>
            <a:lvl1pPr marL="0" indent="0" algn="l">
              <a:spcBef>
                <a:spcPts val="400"/>
              </a:spcBef>
              <a:buNone/>
              <a:defRPr sz="2600" baseline="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583775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A97E-7376-4DE9-EF59-F60409DF4ACE}"/>
              </a:ext>
            </a:extLst>
          </p:cNvPr>
          <p:cNvSpPr>
            <a:spLocks noGrp="1"/>
          </p:cNvSpPr>
          <p:nvPr>
            <p:ph type="title"/>
          </p:nvPr>
        </p:nvSpPr>
        <p:spPr>
          <a:xfrm>
            <a:off x="686076" y="529881"/>
            <a:ext cx="9213298" cy="841719"/>
          </a:xfrm>
          <a:prstGeom prst="rect">
            <a:avLst/>
          </a:prstGeom>
        </p:spPr>
        <p:txBody>
          <a:bodyPr anchor="t"/>
          <a:lstStyle>
            <a:lvl1pPr>
              <a:defRPr sz="4400"/>
            </a:lvl1pPr>
          </a:lstStyle>
          <a:p>
            <a:r>
              <a:rPr lang="en-US"/>
              <a:t>Click to edit Master title style</a:t>
            </a:r>
          </a:p>
        </p:txBody>
      </p:sp>
      <p:sp>
        <p:nvSpPr>
          <p:cNvPr id="6" name="Slide Number Placeholder 5">
            <a:extLst>
              <a:ext uri="{FF2B5EF4-FFF2-40B4-BE49-F238E27FC236}">
                <a16:creationId xmlns:a16="http://schemas.microsoft.com/office/drawing/2014/main" id="{46DDE901-EF18-EB4D-C55F-6B6691CE5D29}"/>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4" name="Text Placeholder 3">
            <a:extLst>
              <a:ext uri="{FF2B5EF4-FFF2-40B4-BE49-F238E27FC236}">
                <a16:creationId xmlns:a16="http://schemas.microsoft.com/office/drawing/2014/main" id="{B5FD8604-1A03-0540-DE81-25443C24220D}"/>
              </a:ext>
            </a:extLst>
          </p:cNvPr>
          <p:cNvSpPr>
            <a:spLocks noGrp="1"/>
          </p:cNvSpPr>
          <p:nvPr>
            <p:ph type="body" sz="half" idx="2"/>
          </p:nvPr>
        </p:nvSpPr>
        <p:spPr>
          <a:xfrm>
            <a:off x="750888" y="1552713"/>
            <a:ext cx="10691812" cy="4752837"/>
          </a:xfrm>
          <a:prstGeom prst="rect">
            <a:avLst/>
          </a:prstGeom>
        </p:spPr>
        <p:txBody>
          <a:bodyPr numCol="4"/>
          <a:lstStyle>
            <a:lvl1pPr marL="0" indent="0" algn="l">
              <a:spcBef>
                <a:spcPts val="400"/>
              </a:spcBef>
              <a:buNone/>
              <a:defRPr sz="2800" baseline="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78330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E58E-2333-6544-C5BD-2C85453077EB}"/>
              </a:ext>
            </a:extLst>
          </p:cNvPr>
          <p:cNvSpPr>
            <a:spLocks noGrp="1"/>
          </p:cNvSpPr>
          <p:nvPr>
            <p:ph type="title"/>
          </p:nvPr>
        </p:nvSpPr>
        <p:spPr>
          <a:xfrm>
            <a:off x="689113" y="470452"/>
            <a:ext cx="10664687" cy="900134"/>
          </a:xfrm>
          <a:prstGeom prst="rect">
            <a:avLst/>
          </a:prstGeom>
        </p:spPr>
        <p:txBody>
          <a:bodyPr/>
          <a:lstStyle>
            <a:lvl1pPr>
              <a:defRPr sz="4400"/>
            </a:lvl1pPr>
          </a:lstStyle>
          <a:p>
            <a:r>
              <a:rPr lang="en-US"/>
              <a:t>Click to edit Master title style</a:t>
            </a:r>
          </a:p>
        </p:txBody>
      </p:sp>
      <p:sp>
        <p:nvSpPr>
          <p:cNvPr id="6" name="Slide Number Placeholder 5">
            <a:extLst>
              <a:ext uri="{FF2B5EF4-FFF2-40B4-BE49-F238E27FC236}">
                <a16:creationId xmlns:a16="http://schemas.microsoft.com/office/drawing/2014/main" id="{1D77BB54-B965-79EA-6C53-F8E4DC183BED}"/>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5" name="Content Placeholder 2">
            <a:extLst>
              <a:ext uri="{FF2B5EF4-FFF2-40B4-BE49-F238E27FC236}">
                <a16:creationId xmlns:a16="http://schemas.microsoft.com/office/drawing/2014/main" id="{0A766BAD-79DD-9BDE-760A-6AEAAE212B59}"/>
              </a:ext>
            </a:extLst>
          </p:cNvPr>
          <p:cNvSpPr>
            <a:spLocks noGrp="1"/>
          </p:cNvSpPr>
          <p:nvPr>
            <p:ph idx="13"/>
          </p:nvPr>
        </p:nvSpPr>
        <p:spPr>
          <a:xfrm>
            <a:off x="699053" y="2290418"/>
            <a:ext cx="10830339" cy="3363636"/>
          </a:xfrm>
          <a:prstGeom prst="rect">
            <a:avLst/>
          </a:prstGeom>
        </p:spPr>
        <p:txBody>
          <a:bodyPr/>
          <a:lstStyle>
            <a:lvl1pPr>
              <a:defRPr sz="2400" b="0" i="0" spc="-100" baseline="0">
                <a:latin typeface="+mj-lt"/>
                <a:ea typeface="Calibri Light" panose="020F0302020204030204" pitchFamily="34" charset="0"/>
              </a:defRPr>
            </a:lvl1pPr>
            <a:lvl2pPr>
              <a:defRPr sz="2000" b="0" i="0" spc="-100" baseline="0">
                <a:latin typeface="+mj-lt"/>
                <a:ea typeface="Calibri Light" panose="020F0302020204030204" pitchFamily="34" charset="0"/>
              </a:defRPr>
            </a:lvl2pPr>
            <a:lvl3pPr marL="1143000" indent="-228600">
              <a:buFont typeface="Courier New" panose="02070309020205020404" pitchFamily="49" charset="0"/>
              <a:buChar char="o"/>
              <a:defRPr sz="1800" b="0" i="0" spc="-100" baseline="0">
                <a:latin typeface="+mj-lt"/>
                <a:ea typeface="Calibri Light" panose="020F0302020204030204" pitchFamily="34" charset="0"/>
              </a:defRPr>
            </a:lvl3pPr>
            <a:lvl4pPr marL="1600200" indent="-228600">
              <a:buFont typeface="Arial" panose="020B0604020202020204" pitchFamily="34" charset="0"/>
              <a:buChar char="•"/>
              <a:defRPr b="0" i="0" spc="-100" baseline="0">
                <a:latin typeface="+mj-lt"/>
                <a:ea typeface="Calibri Light" panose="020F0302020204030204" pitchFamily="34" charset="0"/>
              </a:defRPr>
            </a:lvl4pPr>
            <a:lvl5pPr>
              <a:defRPr b="0" i="0" spc="-100" baseline="0">
                <a:latin typeface="+mj-lt"/>
                <a:ea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a:extLst>
              <a:ext uri="{FF2B5EF4-FFF2-40B4-BE49-F238E27FC236}">
                <a16:creationId xmlns:a16="http://schemas.microsoft.com/office/drawing/2014/main" id="{7E2297DC-432C-8227-DE5E-7744B607039C}"/>
              </a:ext>
            </a:extLst>
          </p:cNvPr>
          <p:cNvSpPr>
            <a:spLocks noGrp="1"/>
          </p:cNvSpPr>
          <p:nvPr>
            <p:ph idx="14" hasCustomPrompt="1"/>
          </p:nvPr>
        </p:nvSpPr>
        <p:spPr>
          <a:xfrm>
            <a:off x="699053" y="1477618"/>
            <a:ext cx="10830339" cy="1035049"/>
          </a:xfrm>
          <a:prstGeom prst="rect">
            <a:avLst/>
          </a:prstGeom>
        </p:spPr>
        <p:txBody>
          <a:bodyPr/>
          <a:lstStyle>
            <a:lvl1pPr marL="0" indent="0">
              <a:buFontTx/>
              <a:buNone/>
              <a:defRPr b="0" i="0" spc="-100" baseline="0">
                <a:latin typeface="+mj-lt"/>
                <a:ea typeface="Calibri Light" panose="020F0302020204030204" pitchFamily="34" charset="0"/>
              </a:defRPr>
            </a:lvl1pPr>
            <a:lvl2pPr marL="457200" indent="0">
              <a:buNone/>
              <a:defRPr b="0" i="0" spc="-100" baseline="0">
                <a:latin typeface="Inter Light" panose="02000503000000020004" pitchFamily="2" charset="0"/>
                <a:ea typeface="Inter Light" panose="02000503000000020004" pitchFamily="2" charset="0"/>
              </a:defRPr>
            </a:lvl2pPr>
            <a:lvl3pPr>
              <a:defRPr b="0" i="0" spc="-100" baseline="0">
                <a:latin typeface="Inter Light" panose="02000503000000020004" pitchFamily="2" charset="0"/>
                <a:ea typeface="Inter Light" panose="02000503000000020004" pitchFamily="2" charset="0"/>
              </a:defRPr>
            </a:lvl3pPr>
            <a:lvl4pPr>
              <a:defRPr b="0" i="0" spc="-100" baseline="0">
                <a:latin typeface="Inter Light" panose="02000503000000020004" pitchFamily="2" charset="0"/>
                <a:ea typeface="Inter Light" panose="02000503000000020004" pitchFamily="2" charset="0"/>
              </a:defRPr>
            </a:lvl4pPr>
            <a:lvl5pPr>
              <a:defRPr b="0" i="0" spc="-100" baseline="0">
                <a:latin typeface="Inter Light" panose="02000503000000020004" pitchFamily="2" charset="0"/>
                <a:ea typeface="Inter Light" panose="02000503000000020004" pitchFamily="2" charset="0"/>
              </a:defRPr>
            </a:lvl5pPr>
          </a:lstStyle>
          <a:p>
            <a:r>
              <a:rPr lang="en-US"/>
              <a:t>Click to edit Master subtitle style</a:t>
            </a:r>
          </a:p>
        </p:txBody>
      </p:sp>
    </p:spTree>
    <p:extLst>
      <p:ext uri="{BB962C8B-B14F-4D97-AF65-F5344CB8AC3E}">
        <p14:creationId xmlns:p14="http://schemas.microsoft.com/office/powerpoint/2010/main" val="1834386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EE58E-2333-6544-C5BD-2C85453077EB}"/>
              </a:ext>
            </a:extLst>
          </p:cNvPr>
          <p:cNvSpPr>
            <a:spLocks noGrp="1"/>
          </p:cNvSpPr>
          <p:nvPr>
            <p:ph type="title"/>
          </p:nvPr>
        </p:nvSpPr>
        <p:spPr>
          <a:xfrm>
            <a:off x="689113" y="470452"/>
            <a:ext cx="10664687" cy="900134"/>
          </a:xfrm>
          <a:prstGeom prst="rect">
            <a:avLst/>
          </a:prstGeom>
        </p:spPr>
        <p:txBody>
          <a:bodyPr/>
          <a:lstStyle>
            <a:lvl1pPr>
              <a:defRPr sz="4400"/>
            </a:lvl1pPr>
          </a:lstStyle>
          <a:p>
            <a:r>
              <a:rPr lang="en-US"/>
              <a:t>Click to edit Master title style</a:t>
            </a:r>
          </a:p>
        </p:txBody>
      </p:sp>
      <p:sp>
        <p:nvSpPr>
          <p:cNvPr id="6" name="Slide Number Placeholder 5">
            <a:extLst>
              <a:ext uri="{FF2B5EF4-FFF2-40B4-BE49-F238E27FC236}">
                <a16:creationId xmlns:a16="http://schemas.microsoft.com/office/drawing/2014/main" id="{1D77BB54-B965-79EA-6C53-F8E4DC183BED}"/>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5" name="Content Placeholder 2">
            <a:extLst>
              <a:ext uri="{FF2B5EF4-FFF2-40B4-BE49-F238E27FC236}">
                <a16:creationId xmlns:a16="http://schemas.microsoft.com/office/drawing/2014/main" id="{0A766BAD-79DD-9BDE-760A-6AEAAE212B59}"/>
              </a:ext>
            </a:extLst>
          </p:cNvPr>
          <p:cNvSpPr>
            <a:spLocks noGrp="1"/>
          </p:cNvSpPr>
          <p:nvPr>
            <p:ph idx="13"/>
          </p:nvPr>
        </p:nvSpPr>
        <p:spPr>
          <a:xfrm>
            <a:off x="699053" y="2290418"/>
            <a:ext cx="10830339" cy="3363636"/>
          </a:xfrm>
          <a:prstGeom prst="rect">
            <a:avLst/>
          </a:prstGeom>
        </p:spPr>
        <p:txBody>
          <a:bodyPr/>
          <a:lstStyle>
            <a:lvl1pPr>
              <a:defRPr sz="2400" b="0" i="0" spc="-100" baseline="0">
                <a:latin typeface="+mj-lt"/>
                <a:ea typeface="Calibri Light" panose="020F0302020204030204" pitchFamily="34" charset="0"/>
              </a:defRPr>
            </a:lvl1pPr>
            <a:lvl2pPr>
              <a:defRPr sz="2000" b="0" i="0" spc="-100" baseline="0">
                <a:latin typeface="+mj-lt"/>
                <a:ea typeface="Calibri Light" panose="020F0302020204030204" pitchFamily="34" charset="0"/>
              </a:defRPr>
            </a:lvl2pPr>
            <a:lvl3pPr marL="1143000" indent="-228600">
              <a:buFont typeface="Courier New" panose="02070309020205020404" pitchFamily="49" charset="0"/>
              <a:buChar char="o"/>
              <a:defRPr sz="1800" b="0" i="0" spc="-100" baseline="0">
                <a:latin typeface="+mj-lt"/>
                <a:ea typeface="Calibri Light" panose="020F0302020204030204" pitchFamily="34" charset="0"/>
              </a:defRPr>
            </a:lvl3pPr>
            <a:lvl4pPr marL="1600200" indent="-228600">
              <a:buFont typeface="Arial" panose="020B0604020202020204" pitchFamily="34" charset="0"/>
              <a:buChar char="•"/>
              <a:defRPr b="0" i="0" spc="-100" baseline="0">
                <a:latin typeface="+mj-lt"/>
                <a:ea typeface="Calibri Light" panose="020F0302020204030204" pitchFamily="34" charset="0"/>
              </a:defRPr>
            </a:lvl4pPr>
            <a:lvl5pPr>
              <a:defRPr b="0" i="0" spc="-100" baseline="0">
                <a:latin typeface="+mj-lt"/>
                <a:ea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a:extLst>
              <a:ext uri="{FF2B5EF4-FFF2-40B4-BE49-F238E27FC236}">
                <a16:creationId xmlns:a16="http://schemas.microsoft.com/office/drawing/2014/main" id="{7E2297DC-432C-8227-DE5E-7744B607039C}"/>
              </a:ext>
            </a:extLst>
          </p:cNvPr>
          <p:cNvSpPr>
            <a:spLocks noGrp="1"/>
          </p:cNvSpPr>
          <p:nvPr>
            <p:ph idx="14" hasCustomPrompt="1"/>
          </p:nvPr>
        </p:nvSpPr>
        <p:spPr>
          <a:xfrm>
            <a:off x="699053" y="1477618"/>
            <a:ext cx="10830339" cy="1035049"/>
          </a:xfrm>
          <a:prstGeom prst="rect">
            <a:avLst/>
          </a:prstGeom>
        </p:spPr>
        <p:txBody>
          <a:bodyPr/>
          <a:lstStyle>
            <a:lvl1pPr marL="0" indent="0">
              <a:buFontTx/>
              <a:buNone/>
              <a:defRPr b="0" i="0" spc="-100" baseline="0">
                <a:latin typeface="+mj-lt"/>
                <a:ea typeface="Calibri Light" panose="020F0302020204030204" pitchFamily="34" charset="0"/>
              </a:defRPr>
            </a:lvl1pPr>
            <a:lvl2pPr marL="457200" indent="0">
              <a:buNone/>
              <a:defRPr b="0" i="0" spc="-100" baseline="0">
                <a:latin typeface="Inter Light" panose="02000503000000020004" pitchFamily="2" charset="0"/>
                <a:ea typeface="Inter Light" panose="02000503000000020004" pitchFamily="2" charset="0"/>
              </a:defRPr>
            </a:lvl2pPr>
            <a:lvl3pPr>
              <a:defRPr b="0" i="0" spc="-100" baseline="0">
                <a:latin typeface="Inter Light" panose="02000503000000020004" pitchFamily="2" charset="0"/>
                <a:ea typeface="Inter Light" panose="02000503000000020004" pitchFamily="2" charset="0"/>
              </a:defRPr>
            </a:lvl3pPr>
            <a:lvl4pPr>
              <a:defRPr b="0" i="0" spc="-100" baseline="0">
                <a:latin typeface="Inter Light" panose="02000503000000020004" pitchFamily="2" charset="0"/>
                <a:ea typeface="Inter Light" panose="02000503000000020004" pitchFamily="2" charset="0"/>
              </a:defRPr>
            </a:lvl4pPr>
            <a:lvl5pPr>
              <a:defRPr b="0" i="0" spc="-100" baseline="0">
                <a:latin typeface="Inter Light" panose="02000503000000020004" pitchFamily="2" charset="0"/>
                <a:ea typeface="Inter Light" panose="02000503000000020004" pitchFamily="2" charset="0"/>
              </a:defRPr>
            </a:lvl5pPr>
          </a:lstStyle>
          <a:p>
            <a:r>
              <a:rPr lang="en-US"/>
              <a:t>Click to edit Master subtitle style</a:t>
            </a:r>
          </a:p>
        </p:txBody>
      </p:sp>
    </p:spTree>
    <p:extLst>
      <p:ext uri="{BB962C8B-B14F-4D97-AF65-F5344CB8AC3E}">
        <p14:creationId xmlns:p14="http://schemas.microsoft.com/office/powerpoint/2010/main" val="35256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13DB2-4AD0-5F7B-FC1D-1AF24980A025}"/>
              </a:ext>
            </a:extLst>
          </p:cNvPr>
          <p:cNvSpPr>
            <a:spLocks noGrp="1"/>
          </p:cNvSpPr>
          <p:nvPr>
            <p:ph type="title"/>
          </p:nvPr>
        </p:nvSpPr>
        <p:spPr>
          <a:xfrm>
            <a:off x="713894" y="510897"/>
            <a:ext cx="10515600" cy="986597"/>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7A14BE4-D728-0426-4416-4934FD59D3FD}"/>
              </a:ext>
            </a:extLst>
          </p:cNvPr>
          <p:cNvSpPr>
            <a:spLocks noGrp="1"/>
          </p:cNvSpPr>
          <p:nvPr>
            <p:ph type="body" idx="1" hasCustomPrompt="1"/>
          </p:nvPr>
        </p:nvSpPr>
        <p:spPr>
          <a:xfrm>
            <a:off x="839788" y="1681163"/>
            <a:ext cx="5157787" cy="823912"/>
          </a:xfrm>
          <a:prstGeom prst="rect">
            <a:avLst/>
          </a:prstGeom>
          <a:solidFill>
            <a:schemeClr val="accent6"/>
          </a:solidFill>
          <a:ln w="12700">
            <a:solidFill>
              <a:schemeClr val="accent6"/>
            </a:solidFill>
          </a:ln>
        </p:spPr>
        <p:txBody>
          <a:bodyPr anchor="ctr"/>
          <a:lstStyle>
            <a:lvl1pPr marL="0" indent="0">
              <a:buNone/>
              <a:defRPr sz="2400" b="1" i="0" baseline="0">
                <a:solidFill>
                  <a:schemeClr val="bg1"/>
                </a:solidFill>
                <a:latin typeface="+mn-lt"/>
                <a:ea typeface="Inter SemiBold" panose="02000503000000020004"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89443F-A02B-85D9-286B-FA2BE883BB8A}"/>
              </a:ext>
            </a:extLst>
          </p:cNvPr>
          <p:cNvSpPr>
            <a:spLocks noGrp="1"/>
          </p:cNvSpPr>
          <p:nvPr>
            <p:ph sz="half" idx="2"/>
          </p:nvPr>
        </p:nvSpPr>
        <p:spPr>
          <a:xfrm>
            <a:off x="839788" y="2505075"/>
            <a:ext cx="5157787" cy="3684588"/>
          </a:xfrm>
          <a:prstGeom prst="rect">
            <a:avLst/>
          </a:prstGeom>
          <a:solidFill>
            <a:schemeClr val="bg1">
              <a:alpha val="20004"/>
            </a:schemeClr>
          </a:solidFill>
          <a:ln w="12700">
            <a:solidFill>
              <a:schemeClr val="accent6"/>
            </a:solidFill>
          </a:ln>
        </p:spPr>
        <p:txBody>
          <a:bodyPr anchor="ctr"/>
          <a:lstStyle>
            <a:lvl1pPr marL="182880" indent="0">
              <a:buFontTx/>
              <a:buNone/>
              <a:defRPr sz="1800"/>
            </a:lvl1pPr>
            <a:lvl2pPr marL="182880" indent="0">
              <a:buFontTx/>
              <a:buNone/>
              <a:defRPr sz="1800"/>
            </a:lvl2pPr>
            <a:lvl3pPr marL="182880" indent="0">
              <a:buFontTx/>
              <a:buNone/>
              <a:defRPr sz="1800"/>
            </a:lvl3pPr>
            <a:lvl4pPr marL="182880" indent="0">
              <a:buFontTx/>
              <a:buNone/>
              <a:defRPr sz="1800"/>
            </a:lvl4pPr>
            <a:lvl5pPr marL="182880" indent="0">
              <a:buFontTx/>
              <a:buNone/>
              <a:defRPr sz="1800"/>
            </a:lvl5pPr>
          </a:lstStyle>
          <a:p>
            <a:pPr lvl="0"/>
            <a:r>
              <a:rPr lang="en-US"/>
              <a:t>Click to edit Master text styles</a:t>
            </a:r>
          </a:p>
        </p:txBody>
      </p:sp>
      <p:sp>
        <p:nvSpPr>
          <p:cNvPr id="5" name="Text Placeholder 4">
            <a:extLst>
              <a:ext uri="{FF2B5EF4-FFF2-40B4-BE49-F238E27FC236}">
                <a16:creationId xmlns:a16="http://schemas.microsoft.com/office/drawing/2014/main" id="{362CFE18-72C0-A86F-FCAA-0255E42A6DEC}"/>
              </a:ext>
            </a:extLst>
          </p:cNvPr>
          <p:cNvSpPr>
            <a:spLocks noGrp="1"/>
          </p:cNvSpPr>
          <p:nvPr>
            <p:ph type="body" sz="quarter" idx="3" hasCustomPrompt="1"/>
          </p:nvPr>
        </p:nvSpPr>
        <p:spPr>
          <a:xfrm>
            <a:off x="6172200" y="1681163"/>
            <a:ext cx="5183188" cy="823912"/>
          </a:xfrm>
          <a:prstGeom prst="rect">
            <a:avLst/>
          </a:prstGeom>
          <a:solidFill>
            <a:schemeClr val="accent6"/>
          </a:solidFill>
          <a:ln w="12700">
            <a:solidFill>
              <a:schemeClr val="accent6"/>
            </a:solidFill>
          </a:ln>
        </p:spPr>
        <p:txBody>
          <a:bodyPr anchor="ctr"/>
          <a:lstStyle>
            <a:lvl1pPr marL="0" indent="0">
              <a:buNone/>
              <a:defRPr sz="2400" b="1" i="0" baseline="0">
                <a:solidFill>
                  <a:schemeClr val="bg1"/>
                </a:solidFill>
                <a:latin typeface="+mn-lt"/>
                <a:ea typeface="Inter SemiBold" panose="02000503000000020004"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B85C0A-E3F4-C527-3169-013E164323EA}"/>
              </a:ext>
            </a:extLst>
          </p:cNvPr>
          <p:cNvSpPr>
            <a:spLocks noGrp="1"/>
          </p:cNvSpPr>
          <p:nvPr>
            <p:ph sz="quarter" idx="4"/>
          </p:nvPr>
        </p:nvSpPr>
        <p:spPr>
          <a:xfrm>
            <a:off x="6172200" y="2505075"/>
            <a:ext cx="5183188" cy="3684588"/>
          </a:xfrm>
          <a:prstGeom prst="rect">
            <a:avLst/>
          </a:prstGeom>
          <a:solidFill>
            <a:schemeClr val="bg1">
              <a:alpha val="20004"/>
            </a:schemeClr>
          </a:solidFill>
          <a:ln w="12700">
            <a:solidFill>
              <a:schemeClr val="accent6"/>
            </a:solidFill>
          </a:ln>
        </p:spPr>
        <p:txBody>
          <a:bodyPr anchor="ctr"/>
          <a:lstStyle>
            <a:lvl1pPr marL="182880" indent="0">
              <a:buFontTx/>
              <a:buNone/>
              <a:defRPr sz="1800"/>
            </a:lvl1pPr>
            <a:lvl2pPr marL="182880" indent="0">
              <a:buFontTx/>
              <a:buNone/>
              <a:defRPr sz="1800"/>
            </a:lvl2pPr>
            <a:lvl3pPr marL="182880" indent="0">
              <a:buFontTx/>
              <a:buNone/>
              <a:defRPr sz="1800"/>
            </a:lvl3pPr>
            <a:lvl4pPr marL="182880" indent="0">
              <a:buFontTx/>
              <a:buNone/>
              <a:defRPr sz="1800"/>
            </a:lvl4pPr>
            <a:lvl5pPr marL="182880" indent="0">
              <a:buFontTx/>
              <a:buNone/>
              <a:defRPr sz="1800"/>
            </a:lvl5pPr>
          </a:lstStyle>
          <a:p>
            <a:pPr lvl="0"/>
            <a:r>
              <a:rPr lang="en-US"/>
              <a:t>Click to edit Master text styles</a:t>
            </a:r>
          </a:p>
        </p:txBody>
      </p:sp>
      <p:sp>
        <p:nvSpPr>
          <p:cNvPr id="9" name="Slide Number Placeholder 8">
            <a:extLst>
              <a:ext uri="{FF2B5EF4-FFF2-40B4-BE49-F238E27FC236}">
                <a16:creationId xmlns:a16="http://schemas.microsoft.com/office/drawing/2014/main" id="{4A1EE331-0DC5-4C93-19BA-70C475B9AC3C}"/>
              </a:ext>
            </a:extLst>
          </p:cNvPr>
          <p:cNvSpPr>
            <a:spLocks noGrp="1"/>
          </p:cNvSpPr>
          <p:nvPr>
            <p:ph type="sldNum" sz="quarter" idx="12"/>
          </p:nvPr>
        </p:nvSpPr>
        <p:spPr/>
        <p:txBody>
          <a:bodyPr/>
          <a:lstStyle/>
          <a:p>
            <a:fld id="{6C37F40D-BF86-6F43-B998-BE81C530D250}" type="slidenum">
              <a:rPr lang="en-US" smtClean="0"/>
              <a:t>‹#›</a:t>
            </a:fld>
            <a:endParaRPr lang="en-US"/>
          </a:p>
        </p:txBody>
      </p:sp>
    </p:spTree>
    <p:extLst>
      <p:ext uri="{BB962C8B-B14F-4D97-AF65-F5344CB8AC3E}">
        <p14:creationId xmlns:p14="http://schemas.microsoft.com/office/powerpoint/2010/main" val="3946261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410D3-16A4-38B5-6E13-2E2FD3F9C241}"/>
              </a:ext>
            </a:extLst>
          </p:cNvPr>
          <p:cNvSpPr>
            <a:spLocks noGrp="1"/>
          </p:cNvSpPr>
          <p:nvPr>
            <p:ph type="ctrTitle"/>
          </p:nvPr>
        </p:nvSpPr>
        <p:spPr>
          <a:xfrm>
            <a:off x="699053" y="274224"/>
            <a:ext cx="9144000" cy="679932"/>
          </a:xfrm>
          <a:prstGeom prst="rect">
            <a:avLst/>
          </a:prstGeom>
        </p:spPr>
        <p:txBody>
          <a:bodyPr anchor="t"/>
          <a:lstStyle>
            <a:lvl1pPr algn="l">
              <a:defRPr sz="4000" spc="-250" baseline="0"/>
            </a:lvl1pPr>
          </a:lstStyle>
          <a:p>
            <a:r>
              <a:rPr lang="en-US"/>
              <a:t>Click to edit Master title style</a:t>
            </a:r>
          </a:p>
        </p:txBody>
      </p:sp>
      <p:sp>
        <p:nvSpPr>
          <p:cNvPr id="3" name="Subtitle 2">
            <a:extLst>
              <a:ext uri="{FF2B5EF4-FFF2-40B4-BE49-F238E27FC236}">
                <a16:creationId xmlns:a16="http://schemas.microsoft.com/office/drawing/2014/main" id="{F0FAF815-7FD2-A1A9-3CA7-21C807E8D1C4}"/>
              </a:ext>
            </a:extLst>
          </p:cNvPr>
          <p:cNvSpPr>
            <a:spLocks noGrp="1"/>
          </p:cNvSpPr>
          <p:nvPr>
            <p:ph type="subTitle" idx="1" hasCustomPrompt="1"/>
          </p:nvPr>
        </p:nvSpPr>
        <p:spPr>
          <a:xfrm>
            <a:off x="732183" y="861391"/>
            <a:ext cx="9144000" cy="616227"/>
          </a:xfrm>
          <a:prstGeom prst="rect">
            <a:avLst/>
          </a:prstGeo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02326661-4707-BCF8-89DC-036A14FF03E3}"/>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8" name="Content Placeholder 2">
            <a:extLst>
              <a:ext uri="{FF2B5EF4-FFF2-40B4-BE49-F238E27FC236}">
                <a16:creationId xmlns:a16="http://schemas.microsoft.com/office/drawing/2014/main" id="{A32085CA-BB43-10D6-EBC9-07C094ACD2F7}"/>
              </a:ext>
            </a:extLst>
          </p:cNvPr>
          <p:cNvSpPr>
            <a:spLocks noGrp="1"/>
          </p:cNvSpPr>
          <p:nvPr>
            <p:ph idx="13"/>
          </p:nvPr>
        </p:nvSpPr>
        <p:spPr>
          <a:xfrm>
            <a:off x="699053" y="2290418"/>
            <a:ext cx="10830339" cy="3363636"/>
          </a:xfrm>
          <a:prstGeom prst="rect">
            <a:avLst/>
          </a:prstGeom>
        </p:spPr>
        <p:txBody>
          <a:bodyPr/>
          <a:lstStyle>
            <a:lvl1pPr>
              <a:defRPr sz="2400" b="0" i="0" spc="-100" baseline="0">
                <a:latin typeface="Calibri Light" panose="020F0302020204030204" pitchFamily="34" charset="0"/>
                <a:ea typeface="Calibri Light" panose="020F0302020204030204" pitchFamily="34" charset="0"/>
              </a:defRPr>
            </a:lvl1pPr>
            <a:lvl2pPr>
              <a:defRPr sz="2000" b="0" i="0" spc="-100" baseline="0">
                <a:latin typeface="Calibri Light" panose="020F0302020204030204" pitchFamily="34" charset="0"/>
                <a:ea typeface="Calibri Light" panose="020F0302020204030204" pitchFamily="34" charset="0"/>
              </a:defRPr>
            </a:lvl2pPr>
            <a:lvl3pPr marL="1143000" indent="-228600">
              <a:buFont typeface="Courier New" panose="02070309020205020404" pitchFamily="49" charset="0"/>
              <a:buChar char="o"/>
              <a:defRPr sz="1800" b="0" i="0" spc="-100" baseline="0">
                <a:latin typeface="Calibri Light" panose="020F0302020204030204" pitchFamily="34" charset="0"/>
                <a:ea typeface="Calibri Light" panose="020F0302020204030204" pitchFamily="34" charset="0"/>
              </a:defRPr>
            </a:lvl3pPr>
            <a:lvl4pPr marL="1600200" indent="-228600">
              <a:buFont typeface="Arial" panose="020B0604020202020204" pitchFamily="34" charset="0"/>
              <a:buChar char="•"/>
              <a:defRPr b="0" i="0" spc="-100" baseline="0">
                <a:latin typeface="Calibri Light" panose="020F0302020204030204" pitchFamily="34" charset="0"/>
                <a:ea typeface="Calibri Light" panose="020F0302020204030204" pitchFamily="34" charset="0"/>
              </a:defRPr>
            </a:lvl4pPr>
            <a:lvl5pPr>
              <a:defRPr b="0" i="0" spc="-100" baseline="0">
                <a:latin typeface="Calibri Light" panose="020F0302020204030204" pitchFamily="34" charset="0"/>
                <a:ea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C5CDB2D7-ABD9-F2B8-A049-66466A86D672}"/>
              </a:ext>
            </a:extLst>
          </p:cNvPr>
          <p:cNvSpPr>
            <a:spLocks noGrp="1"/>
          </p:cNvSpPr>
          <p:nvPr>
            <p:ph idx="14" hasCustomPrompt="1"/>
          </p:nvPr>
        </p:nvSpPr>
        <p:spPr>
          <a:xfrm>
            <a:off x="699053" y="1477618"/>
            <a:ext cx="10830339" cy="1035049"/>
          </a:xfrm>
          <a:prstGeom prst="rect">
            <a:avLst/>
          </a:prstGeom>
        </p:spPr>
        <p:txBody>
          <a:bodyPr/>
          <a:lstStyle>
            <a:lvl1pPr marL="0" indent="0">
              <a:buFontTx/>
              <a:buNone/>
              <a:defRPr b="0" i="0" spc="-100" baseline="0">
                <a:latin typeface="Calibri Light" panose="020F0302020204030204" pitchFamily="34" charset="0"/>
                <a:ea typeface="Calibri Light" panose="020F0302020204030204" pitchFamily="34" charset="0"/>
              </a:defRPr>
            </a:lvl1pPr>
            <a:lvl2pPr marL="457200" indent="0">
              <a:buNone/>
              <a:defRPr b="0" i="0" spc="-100" baseline="0">
                <a:latin typeface="Inter Light" panose="02000503000000020004" pitchFamily="2" charset="0"/>
                <a:ea typeface="Inter Light" panose="02000503000000020004" pitchFamily="2" charset="0"/>
              </a:defRPr>
            </a:lvl2pPr>
            <a:lvl3pPr>
              <a:defRPr b="0" i="0" spc="-100" baseline="0">
                <a:latin typeface="Inter Light" panose="02000503000000020004" pitchFamily="2" charset="0"/>
                <a:ea typeface="Inter Light" panose="02000503000000020004" pitchFamily="2" charset="0"/>
              </a:defRPr>
            </a:lvl3pPr>
            <a:lvl4pPr>
              <a:defRPr b="0" i="0" spc="-100" baseline="0">
                <a:latin typeface="Inter Light" panose="02000503000000020004" pitchFamily="2" charset="0"/>
                <a:ea typeface="Inter Light" panose="02000503000000020004" pitchFamily="2" charset="0"/>
              </a:defRPr>
            </a:lvl4pPr>
            <a:lvl5pPr>
              <a:defRPr b="0" i="0" spc="-100" baseline="0">
                <a:latin typeface="Inter Light" panose="02000503000000020004" pitchFamily="2" charset="0"/>
                <a:ea typeface="Inter Light" panose="02000503000000020004" pitchFamily="2" charset="0"/>
              </a:defRPr>
            </a:lvl5pPr>
          </a:lstStyle>
          <a:p>
            <a:r>
              <a:rPr lang="en-US"/>
              <a:t>Click to edit Master subtitle style</a:t>
            </a:r>
          </a:p>
        </p:txBody>
      </p:sp>
    </p:spTree>
    <p:extLst>
      <p:ext uri="{BB962C8B-B14F-4D97-AF65-F5344CB8AC3E}">
        <p14:creationId xmlns:p14="http://schemas.microsoft.com/office/powerpoint/2010/main" val="176915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410D3-16A4-38B5-6E13-2E2FD3F9C241}"/>
              </a:ext>
            </a:extLst>
          </p:cNvPr>
          <p:cNvSpPr>
            <a:spLocks noGrp="1"/>
          </p:cNvSpPr>
          <p:nvPr>
            <p:ph type="ctrTitle"/>
          </p:nvPr>
        </p:nvSpPr>
        <p:spPr>
          <a:xfrm>
            <a:off x="699053" y="274224"/>
            <a:ext cx="9144000" cy="679932"/>
          </a:xfrm>
          <a:prstGeom prst="rect">
            <a:avLst/>
          </a:prstGeom>
        </p:spPr>
        <p:txBody>
          <a:bodyPr anchor="t"/>
          <a:lstStyle>
            <a:lvl1pPr algn="l">
              <a:defRPr sz="4000" spc="-250" baseline="0"/>
            </a:lvl1pPr>
          </a:lstStyle>
          <a:p>
            <a:r>
              <a:rPr lang="en-US"/>
              <a:t>Click to edit Master title style</a:t>
            </a:r>
          </a:p>
        </p:txBody>
      </p:sp>
      <p:sp>
        <p:nvSpPr>
          <p:cNvPr id="3" name="Subtitle 2">
            <a:extLst>
              <a:ext uri="{FF2B5EF4-FFF2-40B4-BE49-F238E27FC236}">
                <a16:creationId xmlns:a16="http://schemas.microsoft.com/office/drawing/2014/main" id="{F0FAF815-7FD2-A1A9-3CA7-21C807E8D1C4}"/>
              </a:ext>
            </a:extLst>
          </p:cNvPr>
          <p:cNvSpPr>
            <a:spLocks noGrp="1"/>
          </p:cNvSpPr>
          <p:nvPr>
            <p:ph type="subTitle" idx="1" hasCustomPrompt="1"/>
          </p:nvPr>
        </p:nvSpPr>
        <p:spPr>
          <a:xfrm>
            <a:off x="732183" y="861391"/>
            <a:ext cx="9144000" cy="616227"/>
          </a:xfrm>
          <a:prstGeom prst="rect">
            <a:avLst/>
          </a:prstGeo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02326661-4707-BCF8-89DC-036A14FF03E3}"/>
              </a:ext>
            </a:extLst>
          </p:cNvPr>
          <p:cNvSpPr>
            <a:spLocks noGrp="1"/>
          </p:cNvSpPr>
          <p:nvPr>
            <p:ph type="sldNum" sz="quarter" idx="12"/>
          </p:nvPr>
        </p:nvSpPr>
        <p:spPr/>
        <p:txBody>
          <a:bodyPr/>
          <a:lstStyle/>
          <a:p>
            <a:fld id="{6C37F40D-BF86-6F43-B998-BE81C530D250}" type="slidenum">
              <a:rPr lang="en-US" smtClean="0"/>
              <a:t>‹#›</a:t>
            </a:fld>
            <a:endParaRPr lang="en-US"/>
          </a:p>
        </p:txBody>
      </p:sp>
      <p:sp>
        <p:nvSpPr>
          <p:cNvPr id="8" name="Content Placeholder 2">
            <a:extLst>
              <a:ext uri="{FF2B5EF4-FFF2-40B4-BE49-F238E27FC236}">
                <a16:creationId xmlns:a16="http://schemas.microsoft.com/office/drawing/2014/main" id="{A32085CA-BB43-10D6-EBC9-07C094ACD2F7}"/>
              </a:ext>
            </a:extLst>
          </p:cNvPr>
          <p:cNvSpPr>
            <a:spLocks noGrp="1"/>
          </p:cNvSpPr>
          <p:nvPr>
            <p:ph idx="13"/>
          </p:nvPr>
        </p:nvSpPr>
        <p:spPr>
          <a:xfrm>
            <a:off x="699053" y="2290418"/>
            <a:ext cx="10830339" cy="3363636"/>
          </a:xfrm>
          <a:prstGeom prst="rect">
            <a:avLst/>
          </a:prstGeom>
        </p:spPr>
        <p:txBody>
          <a:bodyPr/>
          <a:lstStyle>
            <a:lvl1pPr>
              <a:defRPr sz="2400" b="0" i="0" spc="-100" baseline="0">
                <a:latin typeface="+mj-lt"/>
                <a:ea typeface="Calibri Light" panose="020F0302020204030204" pitchFamily="34" charset="0"/>
              </a:defRPr>
            </a:lvl1pPr>
            <a:lvl2pPr>
              <a:defRPr sz="2000" b="0" i="0" spc="-100" baseline="0">
                <a:latin typeface="+mj-lt"/>
                <a:ea typeface="Calibri Light" panose="020F0302020204030204" pitchFamily="34" charset="0"/>
              </a:defRPr>
            </a:lvl2pPr>
            <a:lvl3pPr marL="1143000" indent="-228600">
              <a:buFont typeface="Courier New" panose="02070309020205020404" pitchFamily="49" charset="0"/>
              <a:buChar char="o"/>
              <a:defRPr sz="1800" b="0" i="0" spc="-100" baseline="0">
                <a:latin typeface="+mj-lt"/>
                <a:ea typeface="Calibri Light" panose="020F0302020204030204" pitchFamily="34" charset="0"/>
              </a:defRPr>
            </a:lvl3pPr>
            <a:lvl4pPr marL="1600200" indent="-228600">
              <a:buFont typeface="Arial" panose="020B0604020202020204" pitchFamily="34" charset="0"/>
              <a:buChar char="•"/>
              <a:defRPr b="0" i="0" spc="-100" baseline="0">
                <a:latin typeface="+mj-lt"/>
                <a:ea typeface="Calibri Light" panose="020F0302020204030204" pitchFamily="34" charset="0"/>
              </a:defRPr>
            </a:lvl4pPr>
            <a:lvl5pPr>
              <a:defRPr b="0" i="0" spc="-100" baseline="0">
                <a:latin typeface="+mj-lt"/>
                <a:ea typeface="Calibri Light" panose="020F03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C5CDB2D7-ABD9-F2B8-A049-66466A86D672}"/>
              </a:ext>
            </a:extLst>
          </p:cNvPr>
          <p:cNvSpPr>
            <a:spLocks noGrp="1"/>
          </p:cNvSpPr>
          <p:nvPr>
            <p:ph idx="14" hasCustomPrompt="1"/>
          </p:nvPr>
        </p:nvSpPr>
        <p:spPr>
          <a:xfrm>
            <a:off x="699053" y="1477618"/>
            <a:ext cx="10830339" cy="1035049"/>
          </a:xfrm>
          <a:prstGeom prst="rect">
            <a:avLst/>
          </a:prstGeom>
        </p:spPr>
        <p:txBody>
          <a:bodyPr/>
          <a:lstStyle>
            <a:lvl1pPr marL="0" indent="0">
              <a:buFontTx/>
              <a:buNone/>
              <a:defRPr b="0" i="0" spc="-100" baseline="0">
                <a:latin typeface="+mj-lt"/>
                <a:ea typeface="Calibri Light" panose="020F0302020204030204" pitchFamily="34" charset="0"/>
              </a:defRPr>
            </a:lvl1pPr>
            <a:lvl2pPr marL="457200" indent="0">
              <a:buNone/>
              <a:defRPr b="0" i="0" spc="-100" baseline="0">
                <a:latin typeface="Inter Light" panose="02000503000000020004" pitchFamily="2" charset="0"/>
                <a:ea typeface="Inter Light" panose="02000503000000020004" pitchFamily="2" charset="0"/>
              </a:defRPr>
            </a:lvl2pPr>
            <a:lvl3pPr>
              <a:defRPr b="0" i="0" spc="-100" baseline="0">
                <a:latin typeface="Inter Light" panose="02000503000000020004" pitchFamily="2" charset="0"/>
                <a:ea typeface="Inter Light" panose="02000503000000020004" pitchFamily="2" charset="0"/>
              </a:defRPr>
            </a:lvl3pPr>
            <a:lvl4pPr>
              <a:defRPr b="0" i="0" spc="-100" baseline="0">
                <a:latin typeface="Inter Light" panose="02000503000000020004" pitchFamily="2" charset="0"/>
                <a:ea typeface="Inter Light" panose="02000503000000020004" pitchFamily="2" charset="0"/>
              </a:defRPr>
            </a:lvl4pPr>
            <a:lvl5pPr>
              <a:defRPr b="0" i="0" spc="-100" baseline="0">
                <a:latin typeface="Inter Light" panose="02000503000000020004" pitchFamily="2" charset="0"/>
                <a:ea typeface="Inter Light" panose="02000503000000020004" pitchFamily="2" charset="0"/>
              </a:defRPr>
            </a:lvl5pPr>
          </a:lstStyle>
          <a:p>
            <a:r>
              <a:rPr lang="en-US"/>
              <a:t>Click to edit Master subtitle style</a:t>
            </a:r>
          </a:p>
        </p:txBody>
      </p:sp>
    </p:spTree>
    <p:extLst>
      <p:ext uri="{BB962C8B-B14F-4D97-AF65-F5344CB8AC3E}">
        <p14:creationId xmlns:p14="http://schemas.microsoft.com/office/powerpoint/2010/main" val="541863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4552492-3CC3-CB45-8DBD-0628ADDBE06F}"/>
              </a:ext>
            </a:extLst>
          </p:cNvPr>
          <p:cNvSpPr/>
          <p:nvPr userDrawn="1"/>
        </p:nvSpPr>
        <p:spPr>
          <a:xfrm flipV="1">
            <a:off x="790414" y="1291710"/>
            <a:ext cx="10611172" cy="45719"/>
          </a:xfrm>
          <a:prstGeom prst="rect">
            <a:avLst/>
          </a:prstGeom>
          <a:solidFill>
            <a:srgbClr val="A7C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33B496CD-2279-CD4F-8D0A-FDDFF8C86885}"/>
              </a:ext>
            </a:extLst>
          </p:cNvPr>
          <p:cNvSpPr>
            <a:spLocks noGrp="1"/>
          </p:cNvSpPr>
          <p:nvPr>
            <p:ph type="sldNum" sz="quarter" idx="4"/>
          </p:nvPr>
        </p:nvSpPr>
        <p:spPr>
          <a:xfrm>
            <a:off x="8610599" y="6356350"/>
            <a:ext cx="3389243" cy="365125"/>
          </a:xfrm>
          <a:prstGeom prst="rect">
            <a:avLst/>
          </a:prstGeom>
        </p:spPr>
        <p:txBody>
          <a:bodyPr vert="horz" lIns="91440" tIns="45720" rIns="91440" bIns="45720" rtlCol="0" anchor="ctr"/>
          <a:lstStyle>
            <a:lvl1pPr algn="r">
              <a:defRPr sz="1000" b="0" i="0" baseline="0">
                <a:solidFill>
                  <a:srgbClr val="414A58"/>
                </a:solidFill>
                <a:latin typeface="Calibri" panose="020F0502020204030204" pitchFamily="34" charset="0"/>
                <a:ea typeface="Calibri" panose="020F0502020204030204" pitchFamily="34" charset="0"/>
              </a:defRPr>
            </a:lvl1pPr>
          </a:lstStyle>
          <a:p>
            <a:fld id="{6C37F40D-BF86-6F43-B998-BE81C530D250}" type="slidenum">
              <a:rPr lang="en-US" smtClean="0"/>
              <a:pPr/>
              <a:t>‹#›</a:t>
            </a:fld>
            <a:endParaRPr lang="en-US"/>
          </a:p>
        </p:txBody>
      </p:sp>
      <p:pic>
        <p:nvPicPr>
          <p:cNvPr id="7" name="Picture 6">
            <a:extLst>
              <a:ext uri="{FF2B5EF4-FFF2-40B4-BE49-F238E27FC236}">
                <a16:creationId xmlns:a16="http://schemas.microsoft.com/office/drawing/2014/main" id="{E8829DBB-6882-9F19-DFA1-5C6C44AF50EA}"/>
              </a:ext>
            </a:extLst>
          </p:cNvPr>
          <p:cNvPicPr>
            <a:picLocks noChangeAspect="1"/>
          </p:cNvPicPr>
          <p:nvPr userDrawn="1"/>
        </p:nvPicPr>
        <p:blipFill>
          <a:blip r:embed="rId16"/>
          <a:stretch>
            <a:fillRect/>
          </a:stretch>
        </p:blipFill>
        <p:spPr>
          <a:xfrm>
            <a:off x="9909313" y="324519"/>
            <a:ext cx="1452594" cy="741429"/>
          </a:xfrm>
          <a:prstGeom prst="rect">
            <a:avLst/>
          </a:prstGeom>
        </p:spPr>
      </p:pic>
    </p:spTree>
    <p:extLst>
      <p:ext uri="{BB962C8B-B14F-4D97-AF65-F5344CB8AC3E}">
        <p14:creationId xmlns:p14="http://schemas.microsoft.com/office/powerpoint/2010/main" val="1490564425"/>
      </p:ext>
    </p:extLst>
  </p:cSld>
  <p:clrMap bg1="lt1" tx1="dk1" bg2="lt2" tx2="dk2" accent1="accent1" accent2="accent2" accent3="accent3" accent4="accent4" accent5="accent5" accent6="accent6" hlink="hlink" folHlink="folHlink"/>
  <p:sldLayoutIdLst>
    <p:sldLayoutId id="2147483685" r:id="rId1"/>
    <p:sldLayoutId id="2147483693" r:id="rId2"/>
    <p:sldLayoutId id="2147483686" r:id="rId3"/>
    <p:sldLayoutId id="2147483694" r:id="rId4"/>
    <p:sldLayoutId id="2147483666" r:id="rId5"/>
    <p:sldLayoutId id="2147483695" r:id="rId6"/>
    <p:sldLayoutId id="2147483669" r:id="rId7"/>
    <p:sldLayoutId id="2147483665" r:id="rId8"/>
    <p:sldLayoutId id="2147483696" r:id="rId9"/>
    <p:sldLayoutId id="2147483668" r:id="rId10"/>
    <p:sldLayoutId id="2147483697" r:id="rId11"/>
    <p:sldLayoutId id="2147483715" r:id="rId12"/>
    <p:sldLayoutId id="2147483716" r:id="rId13"/>
    <p:sldLayoutId id="2147483717"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customXml" Target="../ink/ink9.xml"/><Relationship Id="rId3" Type="http://schemas.openxmlformats.org/officeDocument/2006/relationships/customXml" Target="../ink/ink6.xml"/><Relationship Id="rId7" Type="http://schemas.openxmlformats.org/officeDocument/2006/relationships/customXml" Target="../ink/ink8.xml"/><Relationship Id="rId12" Type="http://schemas.openxmlformats.org/officeDocument/2006/relationships/customXml" Target="../ink/ink11.xml"/><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image" Target="../media/image12.png"/><Relationship Id="rId11" Type="http://schemas.openxmlformats.org/officeDocument/2006/relationships/image" Target="../media/image8.png"/><Relationship Id="rId5" Type="http://schemas.openxmlformats.org/officeDocument/2006/relationships/customXml" Target="../ink/ink7.xml"/><Relationship Id="rId10" Type="http://schemas.openxmlformats.org/officeDocument/2006/relationships/customXml" Target="../ink/ink10.xml"/><Relationship Id="rId4" Type="http://schemas.openxmlformats.org/officeDocument/2006/relationships/image" Target="../media/image11.png"/><Relationship Id="rId9"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customXml" Target="../ink/ink12.xml"/><Relationship Id="rId2" Type="http://schemas.openxmlformats.org/officeDocument/2006/relationships/image" Target="../media/image14.png"/><Relationship Id="rId1" Type="http://schemas.openxmlformats.org/officeDocument/2006/relationships/slideLayout" Target="../slideLayouts/slideLayout6.xml"/><Relationship Id="rId6" Type="http://schemas.openxmlformats.org/officeDocument/2006/relationships/image" Target="../media/image16.png"/><Relationship Id="rId5" Type="http://schemas.openxmlformats.org/officeDocument/2006/relationships/customXml" Target="../ink/ink13.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13" Type="http://schemas.openxmlformats.org/officeDocument/2006/relationships/image" Target="../media/image22.png"/><Relationship Id="rId18" Type="http://schemas.openxmlformats.org/officeDocument/2006/relationships/customXml" Target="../ink/ink22.xml"/><Relationship Id="rId26" Type="http://schemas.openxmlformats.org/officeDocument/2006/relationships/customXml" Target="../ink/ink26.xml"/><Relationship Id="rId39" Type="http://schemas.openxmlformats.org/officeDocument/2006/relationships/image" Target="../media/image35.png"/><Relationship Id="rId21" Type="http://schemas.openxmlformats.org/officeDocument/2006/relationships/image" Target="../media/image26.png"/><Relationship Id="rId34" Type="http://schemas.openxmlformats.org/officeDocument/2006/relationships/customXml" Target="../ink/ink30.xml"/><Relationship Id="rId42" Type="http://schemas.openxmlformats.org/officeDocument/2006/relationships/image" Target="../media/image36.png"/><Relationship Id="rId47" Type="http://schemas.openxmlformats.org/officeDocument/2006/relationships/customXml" Target="../ink/ink39.xml"/><Relationship Id="rId50" Type="http://schemas.openxmlformats.org/officeDocument/2006/relationships/customXml" Target="../ink/ink42.xml"/><Relationship Id="rId55" Type="http://schemas.openxmlformats.org/officeDocument/2006/relationships/customXml" Target="../ink/ink47.xml"/><Relationship Id="rId7" Type="http://schemas.openxmlformats.org/officeDocument/2006/relationships/image" Target="../media/image19.png"/><Relationship Id="rId2" Type="http://schemas.openxmlformats.org/officeDocument/2006/relationships/customXml" Target="../ink/ink14.xml"/><Relationship Id="rId16" Type="http://schemas.openxmlformats.org/officeDocument/2006/relationships/customXml" Target="../ink/ink21.xml"/><Relationship Id="rId29" Type="http://schemas.openxmlformats.org/officeDocument/2006/relationships/image" Target="../media/image30.png"/><Relationship Id="rId11" Type="http://schemas.openxmlformats.org/officeDocument/2006/relationships/image" Target="../media/image21.png"/><Relationship Id="rId24" Type="http://schemas.openxmlformats.org/officeDocument/2006/relationships/customXml" Target="../ink/ink25.xml"/><Relationship Id="rId32" Type="http://schemas.openxmlformats.org/officeDocument/2006/relationships/customXml" Target="../ink/ink29.xml"/><Relationship Id="rId37" Type="http://schemas.openxmlformats.org/officeDocument/2006/relationships/image" Target="../media/image34.png"/><Relationship Id="rId40" Type="http://schemas.openxmlformats.org/officeDocument/2006/relationships/customXml" Target="../ink/ink33.xml"/><Relationship Id="rId45" Type="http://schemas.openxmlformats.org/officeDocument/2006/relationships/customXml" Target="../ink/ink37.xml"/><Relationship Id="rId53" Type="http://schemas.openxmlformats.org/officeDocument/2006/relationships/customXml" Target="../ink/ink45.xml"/><Relationship Id="rId58" Type="http://schemas.openxmlformats.org/officeDocument/2006/relationships/customXml" Target="../ink/ink50.xml"/><Relationship Id="rId5" Type="http://schemas.openxmlformats.org/officeDocument/2006/relationships/image" Target="../media/image18.png"/><Relationship Id="rId19" Type="http://schemas.openxmlformats.org/officeDocument/2006/relationships/image" Target="../media/image25.png"/><Relationship Id="rId4" Type="http://schemas.openxmlformats.org/officeDocument/2006/relationships/customXml" Target="../ink/ink15.xml"/><Relationship Id="rId9" Type="http://schemas.openxmlformats.org/officeDocument/2006/relationships/image" Target="../media/image20.png"/><Relationship Id="rId14" Type="http://schemas.openxmlformats.org/officeDocument/2006/relationships/customXml" Target="../ink/ink20.xml"/><Relationship Id="rId22" Type="http://schemas.openxmlformats.org/officeDocument/2006/relationships/customXml" Target="../ink/ink24.xml"/><Relationship Id="rId27" Type="http://schemas.openxmlformats.org/officeDocument/2006/relationships/image" Target="../media/image29.png"/><Relationship Id="rId30" Type="http://schemas.openxmlformats.org/officeDocument/2006/relationships/customXml" Target="../ink/ink28.xml"/><Relationship Id="rId35" Type="http://schemas.openxmlformats.org/officeDocument/2006/relationships/image" Target="../media/image33.png"/><Relationship Id="rId43" Type="http://schemas.openxmlformats.org/officeDocument/2006/relationships/customXml" Target="../ink/ink35.xml"/><Relationship Id="rId48" Type="http://schemas.openxmlformats.org/officeDocument/2006/relationships/customXml" Target="../ink/ink40.xml"/><Relationship Id="rId56" Type="http://schemas.openxmlformats.org/officeDocument/2006/relationships/customXml" Target="../ink/ink48.xml"/><Relationship Id="rId8" Type="http://schemas.openxmlformats.org/officeDocument/2006/relationships/customXml" Target="../ink/ink17.xml"/><Relationship Id="rId51" Type="http://schemas.openxmlformats.org/officeDocument/2006/relationships/customXml" Target="../ink/ink43.xml"/><Relationship Id="rId3" Type="http://schemas.openxmlformats.org/officeDocument/2006/relationships/image" Target="../media/image17.png"/><Relationship Id="rId12" Type="http://schemas.openxmlformats.org/officeDocument/2006/relationships/customXml" Target="../ink/ink19.xml"/><Relationship Id="rId17" Type="http://schemas.openxmlformats.org/officeDocument/2006/relationships/image" Target="../media/image24.png"/><Relationship Id="rId25" Type="http://schemas.openxmlformats.org/officeDocument/2006/relationships/image" Target="../media/image28.png"/><Relationship Id="rId33" Type="http://schemas.openxmlformats.org/officeDocument/2006/relationships/image" Target="../media/image32.png"/><Relationship Id="rId38" Type="http://schemas.openxmlformats.org/officeDocument/2006/relationships/customXml" Target="../ink/ink32.xml"/><Relationship Id="rId46" Type="http://schemas.openxmlformats.org/officeDocument/2006/relationships/customXml" Target="../ink/ink38.xml"/><Relationship Id="rId59" Type="http://schemas.openxmlformats.org/officeDocument/2006/relationships/customXml" Target="../ink/ink51.xml"/><Relationship Id="rId20" Type="http://schemas.openxmlformats.org/officeDocument/2006/relationships/customXml" Target="../ink/ink23.xml"/><Relationship Id="rId41" Type="http://schemas.openxmlformats.org/officeDocument/2006/relationships/customXml" Target="../ink/ink34.xml"/><Relationship Id="rId54" Type="http://schemas.openxmlformats.org/officeDocument/2006/relationships/customXml" Target="../ink/ink46.xml"/><Relationship Id="rId1" Type="http://schemas.openxmlformats.org/officeDocument/2006/relationships/slideLayout" Target="../slideLayouts/slideLayout6.xml"/><Relationship Id="rId6" Type="http://schemas.openxmlformats.org/officeDocument/2006/relationships/customXml" Target="../ink/ink16.xml"/><Relationship Id="rId15" Type="http://schemas.openxmlformats.org/officeDocument/2006/relationships/image" Target="../media/image23.png"/><Relationship Id="rId23" Type="http://schemas.openxmlformats.org/officeDocument/2006/relationships/image" Target="../media/image27.png"/><Relationship Id="rId28" Type="http://schemas.openxmlformats.org/officeDocument/2006/relationships/customXml" Target="../ink/ink27.xml"/><Relationship Id="rId36" Type="http://schemas.openxmlformats.org/officeDocument/2006/relationships/customXml" Target="../ink/ink31.xml"/><Relationship Id="rId49" Type="http://schemas.openxmlformats.org/officeDocument/2006/relationships/customXml" Target="../ink/ink41.xml"/><Relationship Id="rId57" Type="http://schemas.openxmlformats.org/officeDocument/2006/relationships/customXml" Target="../ink/ink49.xml"/><Relationship Id="rId10" Type="http://schemas.openxmlformats.org/officeDocument/2006/relationships/customXml" Target="../ink/ink18.xml"/><Relationship Id="rId31" Type="http://schemas.openxmlformats.org/officeDocument/2006/relationships/image" Target="../media/image31.png"/><Relationship Id="rId44" Type="http://schemas.openxmlformats.org/officeDocument/2006/relationships/customXml" Target="../ink/ink36.xml"/><Relationship Id="rId52" Type="http://schemas.openxmlformats.org/officeDocument/2006/relationships/customXml" Target="../ink/ink44.xml"/><Relationship Id="rId60" Type="http://schemas.openxmlformats.org/officeDocument/2006/relationships/image" Target="../media/image3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slideLayout" Target="../slideLayouts/slideLayout2.xml"/><Relationship Id="rId1" Type="http://schemas.openxmlformats.org/officeDocument/2006/relationships/video" Target="https://www.youtube.com/embed/lpwVwa8GaxI?feature=oembed" TargetMode="External"/><Relationship Id="rId4" Type="http://schemas.openxmlformats.org/officeDocument/2006/relationships/hyperlink" Target="https://www.youtube.com/watch?v=lpwVwa8GaxI&#820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customXml" Target="../ink/ink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customXml" Target="../ink/ink5.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890555E-F5A8-A749-BA5F-C95D063E463A}"/>
              </a:ext>
            </a:extLst>
          </p:cNvPr>
          <p:cNvSpPr>
            <a:spLocks noGrp="1"/>
          </p:cNvSpPr>
          <p:nvPr>
            <p:ph type="body" sz="quarter" idx="10"/>
          </p:nvPr>
        </p:nvSpPr>
        <p:spPr>
          <a:xfrm>
            <a:off x="752324" y="2534479"/>
            <a:ext cx="6161315" cy="914400"/>
          </a:xfrm>
        </p:spPr>
        <p:txBody>
          <a:bodyPr lIns="91440" tIns="45720" rIns="91440" bIns="45720" anchor="t"/>
          <a:lstStyle/>
          <a:p>
            <a:r>
              <a:rPr lang="en-US" sz="5000" b="1">
                <a:solidFill>
                  <a:srgbClr val="414A58"/>
                </a:solidFill>
                <a:latin typeface="Calibri Light"/>
                <a:ea typeface="Calibri Light"/>
                <a:cs typeface="Calibri Light"/>
              </a:rPr>
              <a:t>AP MICROECONOMICS</a:t>
            </a:r>
            <a:endParaRPr lang="en-US"/>
          </a:p>
          <a:p>
            <a:r>
              <a:rPr lang="en-US" sz="5000" b="1">
                <a:solidFill>
                  <a:srgbClr val="414A58"/>
                </a:solidFill>
                <a:latin typeface="Calibri Light"/>
                <a:ea typeface="Calibri Light"/>
                <a:cs typeface="Calibri Light"/>
              </a:rPr>
              <a:t>POST-EXAM ANALYSIS</a:t>
            </a:r>
            <a:endParaRPr lang="en-US"/>
          </a:p>
          <a:p>
            <a:endParaRPr lang="en-US" sz="5000">
              <a:solidFill>
                <a:srgbClr val="414A58"/>
              </a:solidFill>
              <a:latin typeface="Calibri Light"/>
              <a:ea typeface="Calibri Light"/>
              <a:cs typeface="Calibri"/>
            </a:endParaRPr>
          </a:p>
        </p:txBody>
      </p:sp>
      <p:pic>
        <p:nvPicPr>
          <p:cNvPr id="6" name="Picture 5">
            <a:extLst>
              <a:ext uri="{FF2B5EF4-FFF2-40B4-BE49-F238E27FC236}">
                <a16:creationId xmlns:a16="http://schemas.microsoft.com/office/drawing/2014/main" id="{6FE388A1-8479-A276-7746-BE78447D2267}"/>
              </a:ext>
            </a:extLst>
          </p:cNvPr>
          <p:cNvPicPr>
            <a:picLocks noChangeAspect="1"/>
          </p:cNvPicPr>
          <p:nvPr/>
        </p:nvPicPr>
        <p:blipFill>
          <a:blip r:embed="rId2"/>
          <a:srcRect/>
          <a:stretch/>
        </p:blipFill>
        <p:spPr>
          <a:xfrm>
            <a:off x="708075" y="4860038"/>
            <a:ext cx="2597021" cy="1325562"/>
          </a:xfrm>
          <a:prstGeom prst="rect">
            <a:avLst/>
          </a:prstGeom>
        </p:spPr>
      </p:pic>
      <p:sp>
        <p:nvSpPr>
          <p:cNvPr id="7" name="Text Placeholder 2">
            <a:extLst>
              <a:ext uri="{FF2B5EF4-FFF2-40B4-BE49-F238E27FC236}">
                <a16:creationId xmlns:a16="http://schemas.microsoft.com/office/drawing/2014/main" id="{BD0CC539-05C1-1FD2-7774-C13D8DA86458}"/>
              </a:ext>
            </a:extLst>
          </p:cNvPr>
          <p:cNvSpPr txBox="1">
            <a:spLocks/>
          </p:cNvSpPr>
          <p:nvPr/>
        </p:nvSpPr>
        <p:spPr>
          <a:xfrm>
            <a:off x="7343994" y="2219105"/>
            <a:ext cx="4521878" cy="1724875"/>
          </a:xfrm>
          <a:prstGeom prst="rect">
            <a:avLst/>
          </a:prstGeom>
          <a:solidFill>
            <a:srgbClr val="D8FEE4"/>
          </a:solidFill>
        </p:spPr>
        <p:txBody>
          <a:bodyPr lIns="91440" tIns="45720" rIns="91440" bIns="45720" anchor="b"/>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a:latin typeface="Calibri Light"/>
                <a:cs typeface="Calibri Light"/>
              </a:rPr>
              <a:t>[INSERT FEATURED IMAGE OF WEBINAR SESSION]</a:t>
            </a:r>
            <a:endParaRPr lang="en-US">
              <a:ea typeface="Calibri" panose="020F0502020204030204"/>
              <a:cs typeface="Calibri" panose="020F0502020204030204"/>
            </a:endParaRPr>
          </a:p>
          <a:p>
            <a:pPr marL="0" indent="0">
              <a:buNone/>
            </a:pPr>
            <a:endParaRPr lang="en-US" sz="2600">
              <a:latin typeface="Calibri Light" panose="020F0302020204030204" pitchFamily="34" charset="0"/>
              <a:ea typeface="+mn-lt"/>
              <a:cs typeface="Calibri Light"/>
            </a:endParaRPr>
          </a:p>
        </p:txBody>
      </p:sp>
      <p:pic>
        <p:nvPicPr>
          <p:cNvPr id="8" name="Picture 7" descr="A blue and black sign with white text&#10;&#10;AI-generated content may be incorrect.">
            <a:extLst>
              <a:ext uri="{FF2B5EF4-FFF2-40B4-BE49-F238E27FC236}">
                <a16:creationId xmlns:a16="http://schemas.microsoft.com/office/drawing/2014/main" id="{E966D21B-2077-BFD8-245D-57C54253DB29}"/>
              </a:ext>
            </a:extLst>
          </p:cNvPr>
          <p:cNvPicPr>
            <a:picLocks noChangeAspect="1"/>
          </p:cNvPicPr>
          <p:nvPr/>
        </p:nvPicPr>
        <p:blipFill>
          <a:blip r:embed="rId3"/>
          <a:stretch>
            <a:fillRect/>
          </a:stretch>
        </p:blipFill>
        <p:spPr>
          <a:xfrm>
            <a:off x="6726358" y="1710104"/>
            <a:ext cx="5362820" cy="3213101"/>
          </a:xfrm>
          <a:prstGeom prst="rect">
            <a:avLst/>
          </a:prstGeom>
        </p:spPr>
      </p:pic>
      <p:sp>
        <p:nvSpPr>
          <p:cNvPr id="9" name="TextBox 8">
            <a:extLst>
              <a:ext uri="{FF2B5EF4-FFF2-40B4-BE49-F238E27FC236}">
                <a16:creationId xmlns:a16="http://schemas.microsoft.com/office/drawing/2014/main" id="{4F06FE30-DAB9-C977-8000-36C1FD1E67D5}"/>
              </a:ext>
            </a:extLst>
          </p:cNvPr>
          <p:cNvSpPr txBox="1"/>
          <p:nvPr/>
        </p:nvSpPr>
        <p:spPr>
          <a:xfrm>
            <a:off x="6731000" y="5526128"/>
            <a:ext cx="5561134"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ea typeface="Calibri"/>
                <a:cs typeface="Calibri"/>
              </a:rPr>
              <a:t>DISCLAIMER: This presentation is not sponsored by the College Board and only reflects the presenter’s analysis of the 2026 AP Micro free response questions.</a:t>
            </a:r>
            <a:endParaRPr lang="en-US" dirty="0"/>
          </a:p>
        </p:txBody>
      </p:sp>
      <p:sp>
        <p:nvSpPr>
          <p:cNvPr id="10" name="TextBox 9">
            <a:extLst>
              <a:ext uri="{FF2B5EF4-FFF2-40B4-BE49-F238E27FC236}">
                <a16:creationId xmlns:a16="http://schemas.microsoft.com/office/drawing/2014/main" id="{D7E69AE5-5F1F-BE74-6C3A-0B50E91A1617}"/>
              </a:ext>
            </a:extLst>
          </p:cNvPr>
          <p:cNvSpPr txBox="1"/>
          <p:nvPr/>
        </p:nvSpPr>
        <p:spPr>
          <a:xfrm>
            <a:off x="10055795" y="4924507"/>
            <a:ext cx="23291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ea typeface="Calibri"/>
                <a:cs typeface="Calibri"/>
              </a:rPr>
              <a:t>©2025 College Board</a:t>
            </a:r>
          </a:p>
        </p:txBody>
      </p:sp>
    </p:spTree>
    <p:extLst>
      <p:ext uri="{BB962C8B-B14F-4D97-AF65-F5344CB8AC3E}">
        <p14:creationId xmlns:p14="http://schemas.microsoft.com/office/powerpoint/2010/main" val="341012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2C2EC-5449-20A5-231D-731221E474E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C1A9523-2C96-C142-12B8-13899544BE9A}"/>
              </a:ext>
            </a:extLst>
          </p:cNvPr>
          <p:cNvSpPr>
            <a:spLocks noGrp="1"/>
          </p:cNvSpPr>
          <p:nvPr>
            <p:ph type="title"/>
          </p:nvPr>
        </p:nvSpPr>
        <p:spPr>
          <a:xfrm>
            <a:off x="689113" y="470452"/>
            <a:ext cx="10664687" cy="900134"/>
          </a:xfrm>
        </p:spPr>
        <p:txBody>
          <a:bodyPr>
            <a:normAutofit/>
          </a:bodyPr>
          <a:lstStyle/>
          <a:p>
            <a:pPr algn="ctr"/>
            <a:r>
              <a:rPr lang="en-US" b="1" dirty="0"/>
              <a:t>Question 1- Part C</a:t>
            </a:r>
          </a:p>
        </p:txBody>
      </p:sp>
      <p:sp>
        <p:nvSpPr>
          <p:cNvPr id="15" name="Slide Number Placeholder 2">
            <a:extLst>
              <a:ext uri="{FF2B5EF4-FFF2-40B4-BE49-F238E27FC236}">
                <a16:creationId xmlns:a16="http://schemas.microsoft.com/office/drawing/2014/main" id="{D2AA2F2A-C746-94F8-E0D9-7BAF7983EB0F}"/>
              </a:ext>
            </a:extLst>
          </p:cNvPr>
          <p:cNvSpPr>
            <a:spLocks noGrp="1"/>
          </p:cNvSpPr>
          <p:nvPr>
            <p:ph type="sldNum" sz="quarter" idx="12"/>
          </p:nvPr>
        </p:nvSpPr>
        <p:spPr>
          <a:xfrm>
            <a:off x="8610599" y="6356350"/>
            <a:ext cx="3389243" cy="365125"/>
          </a:xfrm>
        </p:spPr>
        <p:txBody>
          <a:bodyPr/>
          <a:lstStyle/>
          <a:p>
            <a:pPr>
              <a:spcAft>
                <a:spcPts val="600"/>
              </a:spcAft>
            </a:pPr>
            <a:fld id="{6C37F40D-BF86-6F43-B998-BE81C530D250}" type="slidenum">
              <a:rPr lang="en-US" smtClean="0"/>
              <a:pPr>
                <a:spcAft>
                  <a:spcPts val="600"/>
                </a:spcAft>
              </a:pPr>
              <a:t>10</a:t>
            </a:fld>
            <a:endParaRPr lang="en-US"/>
          </a:p>
        </p:txBody>
      </p:sp>
      <p:pic>
        <p:nvPicPr>
          <p:cNvPr id="10" name="Picture 9">
            <a:extLst>
              <a:ext uri="{FF2B5EF4-FFF2-40B4-BE49-F238E27FC236}">
                <a16:creationId xmlns:a16="http://schemas.microsoft.com/office/drawing/2014/main" id="{FCA17BA0-5C2D-10B7-AF9E-C27381B67D4A}"/>
              </a:ext>
            </a:extLst>
          </p:cNvPr>
          <p:cNvPicPr>
            <a:picLocks noChangeAspect="1"/>
          </p:cNvPicPr>
          <p:nvPr/>
        </p:nvPicPr>
        <p:blipFill>
          <a:blip r:embed="rId2"/>
          <a:stretch>
            <a:fillRect/>
          </a:stretch>
        </p:blipFill>
        <p:spPr>
          <a:xfrm>
            <a:off x="606286" y="1370586"/>
            <a:ext cx="10830339" cy="2650737"/>
          </a:xfrm>
          <a:prstGeom prst="rect">
            <a:avLst/>
          </a:prstGeom>
          <a:noFill/>
        </p:spPr>
      </p:pic>
      <p:sp>
        <p:nvSpPr>
          <p:cNvPr id="6" name="TextBox 5">
            <a:extLst>
              <a:ext uri="{FF2B5EF4-FFF2-40B4-BE49-F238E27FC236}">
                <a16:creationId xmlns:a16="http://schemas.microsoft.com/office/drawing/2014/main" id="{66C7A64E-D47E-3CB1-1507-3DD3E9D876B0}"/>
              </a:ext>
            </a:extLst>
          </p:cNvPr>
          <p:cNvSpPr txBox="1"/>
          <p:nvPr/>
        </p:nvSpPr>
        <p:spPr>
          <a:xfrm>
            <a:off x="855134" y="3917753"/>
            <a:ext cx="10342666" cy="3323987"/>
          </a:xfrm>
          <a:prstGeom prst="rect">
            <a:avLst/>
          </a:prstGeom>
          <a:noFill/>
        </p:spPr>
        <p:txBody>
          <a:bodyPr wrap="square" rtlCol="0">
            <a:spAutoFit/>
          </a:bodyPr>
          <a:lstStyle/>
          <a:p>
            <a:r>
              <a:rPr lang="en-US" b="1" dirty="0"/>
              <a:t>Identify the Nash equilibrium (or equilibria) for this game, or state that none exists.</a:t>
            </a:r>
          </a:p>
          <a:p>
            <a:endParaRPr lang="en-US" b="1" dirty="0"/>
          </a:p>
          <a:p>
            <a:r>
              <a:rPr lang="en-US" b="1" dirty="0">
                <a:solidFill>
                  <a:srgbClr val="00B0F0"/>
                </a:solidFill>
              </a:rPr>
              <a:t>If Ocel produces sheets, </a:t>
            </a:r>
            <a:r>
              <a:rPr lang="en-US" b="1" dirty="0" err="1">
                <a:solidFill>
                  <a:srgbClr val="00B0F0"/>
                </a:solidFill>
              </a:rPr>
              <a:t>Feram</a:t>
            </a:r>
            <a:r>
              <a:rPr lang="en-US" b="1" dirty="0">
                <a:solidFill>
                  <a:srgbClr val="00B0F0"/>
                </a:solidFill>
              </a:rPr>
              <a:t> should transport by rail ($50mil &gt;$40mil). If Ocel produces beams, </a:t>
            </a:r>
            <a:r>
              <a:rPr lang="en-US" b="1" dirty="0" err="1">
                <a:solidFill>
                  <a:srgbClr val="00B0F0"/>
                </a:solidFill>
              </a:rPr>
              <a:t>Feram</a:t>
            </a:r>
            <a:r>
              <a:rPr lang="en-US" b="1" dirty="0">
                <a:solidFill>
                  <a:srgbClr val="00B0F0"/>
                </a:solidFill>
              </a:rPr>
              <a:t> should transport by rail ($30mil&gt;$20mil). </a:t>
            </a:r>
          </a:p>
          <a:p>
            <a:endParaRPr lang="en-US" b="1" dirty="0"/>
          </a:p>
          <a:p>
            <a:r>
              <a:rPr lang="en-US" b="1" dirty="0">
                <a:solidFill>
                  <a:srgbClr val="FF0000"/>
                </a:solidFill>
              </a:rPr>
              <a:t>If </a:t>
            </a:r>
            <a:r>
              <a:rPr lang="en-US" b="1" dirty="0" err="1">
                <a:solidFill>
                  <a:srgbClr val="FF0000"/>
                </a:solidFill>
              </a:rPr>
              <a:t>Feram</a:t>
            </a:r>
            <a:r>
              <a:rPr lang="en-US" b="1" dirty="0">
                <a:solidFill>
                  <a:srgbClr val="FF0000"/>
                </a:solidFill>
              </a:rPr>
              <a:t> transports by truck, Ocel should produce beams ($125mil&gt;$95 mil). If </a:t>
            </a:r>
            <a:r>
              <a:rPr lang="en-US" b="1" dirty="0" err="1">
                <a:solidFill>
                  <a:srgbClr val="FF0000"/>
                </a:solidFill>
              </a:rPr>
              <a:t>Feram</a:t>
            </a:r>
            <a:r>
              <a:rPr lang="en-US" b="1" dirty="0">
                <a:solidFill>
                  <a:srgbClr val="FF0000"/>
                </a:solidFill>
              </a:rPr>
              <a:t> transports by rail, Ocel should produce sheets ($75mil&gt;$25 mil)</a:t>
            </a:r>
          </a:p>
          <a:p>
            <a:endParaRPr lang="en-US" b="1" dirty="0"/>
          </a:p>
          <a:p>
            <a:r>
              <a:rPr lang="en-US" sz="2400" b="1" dirty="0"/>
              <a:t>One Nash equilibrium --- </a:t>
            </a:r>
            <a:r>
              <a:rPr lang="en-US" sz="2400" b="1" dirty="0" err="1"/>
              <a:t>Feram</a:t>
            </a:r>
            <a:r>
              <a:rPr lang="en-US" sz="2400" b="1" dirty="0"/>
              <a:t> transports by rail and Ocel produces sheets. (No regrets equilibrium)</a:t>
            </a:r>
          </a:p>
          <a:p>
            <a:endParaRPr lang="en-US" b="1" dirty="0"/>
          </a:p>
        </p:txBody>
      </p:sp>
      <p:sp>
        <p:nvSpPr>
          <p:cNvPr id="9" name="Ellipse 8">
            <a:extLst>
              <a:ext uri="{FF2B5EF4-FFF2-40B4-BE49-F238E27FC236}">
                <a16:creationId xmlns:a16="http://schemas.microsoft.com/office/drawing/2014/main" id="{0984D9E9-D2CB-4438-97BD-C5356DB5BA4A}"/>
              </a:ext>
            </a:extLst>
          </p:cNvPr>
          <p:cNvSpPr/>
          <p:nvPr/>
        </p:nvSpPr>
        <p:spPr>
          <a:xfrm rot="-900000">
            <a:off x="3655800" y="3207600"/>
            <a:ext cx="731520" cy="731520"/>
          </a:xfrm>
          <a:prstGeom prst="ellipse">
            <a:avLst/>
          </a:prstGeom>
          <a:solidFill>
            <a:srgbClr val="00A0D7">
              <a:alpha val="5000"/>
            </a:srgbClr>
          </a:solidFill>
          <a:ln w="18000">
            <a:solidFill>
              <a:srgbClr val="00A0D7"/>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1"/>
          <a:lstStyle/>
          <a:p>
            <a:endParaRPr lang="nb-NO">
              <a:solidFill>
                <a:srgbClr val="00A0D7"/>
              </a:solidFill>
            </a:endParaRPr>
          </a:p>
        </p:txBody>
      </p:sp>
      <mc:AlternateContent xmlns:mc="http://schemas.openxmlformats.org/markup-compatibility/2006" xmlns:p14="http://schemas.microsoft.com/office/powerpoint/2010/main">
        <mc:Choice Requires="p14">
          <p:contentPart p14:bwMode="auto" r:id="rId3">
            <p14:nvContentPartPr>
              <p14:cNvPr id="13" name="Ink 12">
                <a:extLst>
                  <a:ext uri="{FF2B5EF4-FFF2-40B4-BE49-F238E27FC236}">
                    <a16:creationId xmlns:a16="http://schemas.microsoft.com/office/drawing/2014/main" id="{896753FE-68E7-2000-175A-915B454EA857}"/>
                  </a:ext>
                </a:extLst>
              </p14:cNvPr>
              <p14:cNvContentPartPr/>
              <p14:nvPr/>
            </p14:nvContentPartPr>
            <p14:xfrm>
              <a:off x="7679187" y="3657320"/>
              <a:ext cx="360" cy="360"/>
            </p14:xfrm>
          </p:contentPart>
        </mc:Choice>
        <mc:Fallback xmlns="">
          <p:pic>
            <p:nvPicPr>
              <p:cNvPr id="13" name="Ink 12">
                <a:extLst>
                  <a:ext uri="{FF2B5EF4-FFF2-40B4-BE49-F238E27FC236}">
                    <a16:creationId xmlns:a16="http://schemas.microsoft.com/office/drawing/2014/main" id="{896753FE-68E7-2000-175A-915B454EA857}"/>
                  </a:ext>
                </a:extLst>
              </p:cNvPr>
              <p:cNvPicPr/>
              <p:nvPr/>
            </p:nvPicPr>
            <p:blipFill>
              <a:blip r:embed="rId4"/>
              <a:stretch>
                <a:fillRect/>
              </a:stretch>
            </p:blipFill>
            <p:spPr>
              <a:xfrm>
                <a:off x="7670187" y="364832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6" name="Ink 15">
                <a:extLst>
                  <a:ext uri="{FF2B5EF4-FFF2-40B4-BE49-F238E27FC236}">
                    <a16:creationId xmlns:a16="http://schemas.microsoft.com/office/drawing/2014/main" id="{8E366B01-63AA-1C44-7239-41B9A4988313}"/>
                  </a:ext>
                </a:extLst>
              </p14:cNvPr>
              <p14:cNvContentPartPr/>
              <p14:nvPr/>
            </p14:nvContentPartPr>
            <p14:xfrm>
              <a:off x="7592787" y="3597920"/>
              <a:ext cx="1800" cy="360"/>
            </p14:xfrm>
          </p:contentPart>
        </mc:Choice>
        <mc:Fallback xmlns="">
          <p:pic>
            <p:nvPicPr>
              <p:cNvPr id="16" name="Ink 15">
                <a:extLst>
                  <a:ext uri="{FF2B5EF4-FFF2-40B4-BE49-F238E27FC236}">
                    <a16:creationId xmlns:a16="http://schemas.microsoft.com/office/drawing/2014/main" id="{8E366B01-63AA-1C44-7239-41B9A4988313}"/>
                  </a:ext>
                </a:extLst>
              </p:cNvPr>
              <p:cNvPicPr/>
              <p:nvPr/>
            </p:nvPicPr>
            <p:blipFill>
              <a:blip r:embed="rId6"/>
              <a:stretch>
                <a:fillRect/>
              </a:stretch>
            </p:blipFill>
            <p:spPr>
              <a:xfrm>
                <a:off x="7584147" y="3589280"/>
                <a:ext cx="1944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7" name="Ink 16">
                <a:extLst>
                  <a:ext uri="{FF2B5EF4-FFF2-40B4-BE49-F238E27FC236}">
                    <a16:creationId xmlns:a16="http://schemas.microsoft.com/office/drawing/2014/main" id="{8016C077-9CC4-21AF-0A33-4D15097576FC}"/>
                  </a:ext>
                </a:extLst>
              </p14:cNvPr>
              <p14:cNvContentPartPr/>
              <p14:nvPr/>
            </p14:nvContentPartPr>
            <p14:xfrm>
              <a:off x="7450227" y="3471200"/>
              <a:ext cx="360" cy="360"/>
            </p14:xfrm>
          </p:contentPart>
        </mc:Choice>
        <mc:Fallback xmlns="">
          <p:pic>
            <p:nvPicPr>
              <p:cNvPr id="17" name="Ink 16">
                <a:extLst>
                  <a:ext uri="{FF2B5EF4-FFF2-40B4-BE49-F238E27FC236}">
                    <a16:creationId xmlns:a16="http://schemas.microsoft.com/office/drawing/2014/main" id="{8016C077-9CC4-21AF-0A33-4D15097576FC}"/>
                  </a:ext>
                </a:extLst>
              </p:cNvPr>
              <p:cNvPicPr/>
              <p:nvPr/>
            </p:nvPicPr>
            <p:blipFill>
              <a:blip r:embed="rId4"/>
              <a:stretch>
                <a:fillRect/>
              </a:stretch>
            </p:blipFill>
            <p:spPr>
              <a:xfrm>
                <a:off x="7441587" y="3462560"/>
                <a:ext cx="18000" cy="18000"/>
              </a:xfrm>
              <a:prstGeom prst="rect">
                <a:avLst/>
              </a:prstGeom>
            </p:spPr>
          </p:pic>
        </mc:Fallback>
      </mc:AlternateContent>
      <p:sp>
        <p:nvSpPr>
          <p:cNvPr id="19" name="Oval 18">
            <a:extLst>
              <a:ext uri="{FF2B5EF4-FFF2-40B4-BE49-F238E27FC236}">
                <a16:creationId xmlns:a16="http://schemas.microsoft.com/office/drawing/2014/main" id="{D729215C-C484-4B12-86E5-58043EC11192}"/>
              </a:ext>
            </a:extLst>
          </p:cNvPr>
          <p:cNvSpPr/>
          <p:nvPr/>
        </p:nvSpPr>
        <p:spPr>
          <a:xfrm>
            <a:off x="7377120" y="3265200"/>
            <a:ext cx="731520" cy="731520"/>
          </a:xfrm>
          <a:prstGeom prst="ellipse">
            <a:avLst/>
          </a:prstGeom>
          <a:solidFill>
            <a:srgbClr val="00A0D7">
              <a:alpha val="5000"/>
            </a:srgbClr>
          </a:solidFill>
          <a:ln w="18000">
            <a:solidFill>
              <a:srgbClr val="00A0D7"/>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1"/>
          <a:lstStyle/>
          <a:p>
            <a:endParaRPr lang="en-US">
              <a:solidFill>
                <a:srgbClr val="00A0D7"/>
              </a:solidFill>
            </a:endParaRPr>
          </a:p>
        </p:txBody>
      </p:sp>
      <mc:AlternateContent xmlns:mc="http://schemas.openxmlformats.org/markup-compatibility/2006" xmlns:p14="http://schemas.microsoft.com/office/powerpoint/2010/main">
        <mc:Choice Requires="p14">
          <p:contentPart p14:bwMode="auto" r:id="rId8">
            <p14:nvContentPartPr>
              <p14:cNvPr id="18" name="Ink 17">
                <a:extLst>
                  <a:ext uri="{FF2B5EF4-FFF2-40B4-BE49-F238E27FC236}">
                    <a16:creationId xmlns:a16="http://schemas.microsoft.com/office/drawing/2014/main" id="{A963EB34-93D2-D6CA-E7D7-9BD865E649D9}"/>
                  </a:ext>
                </a:extLst>
              </p14:cNvPr>
              <p14:cNvContentPartPr/>
              <p14:nvPr/>
            </p14:nvContentPartPr>
            <p14:xfrm>
              <a:off x="5418387" y="2743240"/>
              <a:ext cx="360" cy="360"/>
            </p14:xfrm>
          </p:contentPart>
        </mc:Choice>
        <mc:Fallback xmlns="">
          <p:pic>
            <p:nvPicPr>
              <p:cNvPr id="18" name="Ink 17">
                <a:extLst>
                  <a:ext uri="{FF2B5EF4-FFF2-40B4-BE49-F238E27FC236}">
                    <a16:creationId xmlns:a16="http://schemas.microsoft.com/office/drawing/2014/main" id="{A963EB34-93D2-D6CA-E7D7-9BD865E649D9}"/>
                  </a:ext>
                </a:extLst>
              </p:cNvPr>
              <p:cNvPicPr/>
              <p:nvPr/>
            </p:nvPicPr>
            <p:blipFill>
              <a:blip r:embed="rId9"/>
              <a:stretch>
                <a:fillRect/>
              </a:stretch>
            </p:blipFill>
            <p:spPr>
              <a:xfrm>
                <a:off x="5409387" y="273424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3" name="Ink 22">
                <a:extLst>
                  <a:ext uri="{FF2B5EF4-FFF2-40B4-BE49-F238E27FC236}">
                    <a16:creationId xmlns:a16="http://schemas.microsoft.com/office/drawing/2014/main" id="{2A436E6E-DF78-5EB3-F8FB-874B2855217A}"/>
                  </a:ext>
                </a:extLst>
              </p14:cNvPr>
              <p14:cNvContentPartPr/>
              <p14:nvPr/>
            </p14:nvContentPartPr>
            <p14:xfrm>
              <a:off x="9711027" y="3090280"/>
              <a:ext cx="360" cy="360"/>
            </p14:xfrm>
          </p:contentPart>
        </mc:Choice>
        <mc:Fallback xmlns="">
          <p:pic>
            <p:nvPicPr>
              <p:cNvPr id="23" name="Ink 22">
                <a:extLst>
                  <a:ext uri="{FF2B5EF4-FFF2-40B4-BE49-F238E27FC236}">
                    <a16:creationId xmlns:a16="http://schemas.microsoft.com/office/drawing/2014/main" id="{2A436E6E-DF78-5EB3-F8FB-874B2855217A}"/>
                  </a:ext>
                </a:extLst>
              </p:cNvPr>
              <p:cNvPicPr/>
              <p:nvPr/>
            </p:nvPicPr>
            <p:blipFill>
              <a:blip r:embed="rId11"/>
              <a:stretch>
                <a:fillRect/>
              </a:stretch>
            </p:blipFill>
            <p:spPr>
              <a:xfrm>
                <a:off x="9702387" y="308164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6" name="Ink 25">
                <a:extLst>
                  <a:ext uri="{FF2B5EF4-FFF2-40B4-BE49-F238E27FC236}">
                    <a16:creationId xmlns:a16="http://schemas.microsoft.com/office/drawing/2014/main" id="{720D3364-24C5-F464-FDC9-094A49F2581A}"/>
                  </a:ext>
                </a:extLst>
              </p14:cNvPr>
              <p14:cNvContentPartPr/>
              <p14:nvPr/>
            </p14:nvContentPartPr>
            <p14:xfrm>
              <a:off x="5858667" y="3547480"/>
              <a:ext cx="360" cy="360"/>
            </p14:xfrm>
          </p:contentPart>
        </mc:Choice>
        <mc:Fallback xmlns="">
          <p:pic>
            <p:nvPicPr>
              <p:cNvPr id="26" name="Ink 25">
                <a:extLst>
                  <a:ext uri="{FF2B5EF4-FFF2-40B4-BE49-F238E27FC236}">
                    <a16:creationId xmlns:a16="http://schemas.microsoft.com/office/drawing/2014/main" id="{720D3364-24C5-F464-FDC9-094A49F2581A}"/>
                  </a:ext>
                </a:extLst>
              </p:cNvPr>
              <p:cNvPicPr/>
              <p:nvPr/>
            </p:nvPicPr>
            <p:blipFill>
              <a:blip r:embed="rId11"/>
              <a:stretch>
                <a:fillRect/>
              </a:stretch>
            </p:blipFill>
            <p:spPr>
              <a:xfrm>
                <a:off x="5850027" y="3538840"/>
                <a:ext cx="18000" cy="18000"/>
              </a:xfrm>
              <a:prstGeom prst="rect">
                <a:avLst/>
              </a:prstGeom>
            </p:spPr>
          </p:pic>
        </mc:Fallback>
      </mc:AlternateContent>
      <p:sp>
        <p:nvSpPr>
          <p:cNvPr id="20" name="Hexagon 19">
            <a:extLst>
              <a:ext uri="{FF2B5EF4-FFF2-40B4-BE49-F238E27FC236}">
                <a16:creationId xmlns:a16="http://schemas.microsoft.com/office/drawing/2014/main" id="{14477A21-BACB-4D08-8457-332E1D1F1038}"/>
              </a:ext>
            </a:extLst>
          </p:cNvPr>
          <p:cNvSpPr/>
          <p:nvPr/>
        </p:nvSpPr>
        <p:spPr>
          <a:xfrm>
            <a:off x="5468109" y="3307533"/>
            <a:ext cx="548640" cy="365760"/>
          </a:xfrm>
          <a:prstGeom prst="hexagon">
            <a:avLst>
              <a:gd name="adj" fmla="val 28838"/>
              <a:gd name="vf" fmla="val 115470"/>
            </a:avLst>
          </a:prstGeom>
          <a:solidFill>
            <a:srgbClr val="E71224">
              <a:alpha val="5000"/>
            </a:srgbClr>
          </a:solidFill>
          <a:ln w="18000">
            <a:solidFill>
              <a:srgbClr val="E71224"/>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1"/>
          <a:lstStyle/>
          <a:p>
            <a:endParaRPr lang="en-US">
              <a:solidFill>
                <a:srgbClr val="E71224"/>
              </a:solidFill>
            </a:endParaRPr>
          </a:p>
        </p:txBody>
      </p:sp>
      <p:sp>
        <p:nvSpPr>
          <p:cNvPr id="21" name="Hexagon 20">
            <a:extLst>
              <a:ext uri="{FF2B5EF4-FFF2-40B4-BE49-F238E27FC236}">
                <a16:creationId xmlns:a16="http://schemas.microsoft.com/office/drawing/2014/main" id="{288E19B1-2444-4D51-A21D-C39846135ED3}"/>
              </a:ext>
            </a:extLst>
          </p:cNvPr>
          <p:cNvSpPr/>
          <p:nvPr/>
        </p:nvSpPr>
        <p:spPr>
          <a:xfrm>
            <a:off x="9041112" y="2625607"/>
            <a:ext cx="731520" cy="629280"/>
          </a:xfrm>
          <a:prstGeom prst="hexagon">
            <a:avLst>
              <a:gd name="adj" fmla="val 28869"/>
              <a:gd name="vf" fmla="val 115470"/>
            </a:avLst>
          </a:prstGeom>
          <a:solidFill>
            <a:srgbClr val="E71224">
              <a:alpha val="5000"/>
            </a:srgbClr>
          </a:solidFill>
          <a:ln w="18000">
            <a:solidFill>
              <a:srgbClr val="E71224"/>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1"/>
          <a:lstStyle/>
          <a:p>
            <a:endParaRPr lang="en-US">
              <a:solidFill>
                <a:srgbClr val="E71224"/>
              </a:solidFill>
            </a:endParaRPr>
          </a:p>
        </p:txBody>
      </p:sp>
    </p:spTree>
    <p:extLst>
      <p:ext uri="{BB962C8B-B14F-4D97-AF65-F5344CB8AC3E}">
        <p14:creationId xmlns:p14="http://schemas.microsoft.com/office/powerpoint/2010/main" val="2517868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A4A15-A19A-8B13-22A3-5DA4C4AEC856}"/>
              </a:ext>
            </a:extLst>
          </p:cNvPr>
          <p:cNvSpPr>
            <a:spLocks noGrp="1"/>
          </p:cNvSpPr>
          <p:nvPr>
            <p:ph type="title"/>
          </p:nvPr>
        </p:nvSpPr>
        <p:spPr/>
        <p:txBody>
          <a:bodyPr/>
          <a:lstStyle/>
          <a:p>
            <a:pPr algn="ctr"/>
            <a:r>
              <a:rPr lang="en-US" b="1" dirty="0"/>
              <a:t>Question 1- Part D</a:t>
            </a:r>
          </a:p>
        </p:txBody>
      </p:sp>
      <p:sp>
        <p:nvSpPr>
          <p:cNvPr id="4" name="Content Placeholder 3">
            <a:extLst>
              <a:ext uri="{FF2B5EF4-FFF2-40B4-BE49-F238E27FC236}">
                <a16:creationId xmlns:a16="http://schemas.microsoft.com/office/drawing/2014/main" id="{CA4C63B8-439D-18F1-0232-F0478BFCEBA8}"/>
              </a:ext>
            </a:extLst>
          </p:cNvPr>
          <p:cNvSpPr>
            <a:spLocks noGrp="1"/>
          </p:cNvSpPr>
          <p:nvPr>
            <p:ph idx="13"/>
          </p:nvPr>
        </p:nvSpPr>
        <p:spPr>
          <a:xfrm>
            <a:off x="699053" y="1752600"/>
            <a:ext cx="10830339" cy="3901454"/>
          </a:xfrm>
        </p:spPr>
        <p:txBody>
          <a:bodyPr/>
          <a:lstStyle/>
          <a:p>
            <a:pPr marL="0" indent="0">
              <a:buNone/>
            </a:pPr>
            <a:r>
              <a:rPr lang="en-US" dirty="0"/>
              <a:t>Suppose </a:t>
            </a:r>
            <a:r>
              <a:rPr lang="en-US" dirty="0" err="1"/>
              <a:t>Feram</a:t>
            </a:r>
            <a:r>
              <a:rPr lang="en-US" dirty="0"/>
              <a:t> incurs a $20 million increase in the cost of Rail transport, with no change in the cost of Truck transport. Redraw the payoff matrix, including the firms, strategies, and payoffs, showing how the $20 million increase in the cost of Rail transport affects the payoff matrix.</a:t>
            </a:r>
          </a:p>
          <a:p>
            <a:pPr marL="0" indent="0">
              <a:buNone/>
            </a:pPr>
            <a:endParaRPr lang="en-US" dirty="0"/>
          </a:p>
          <a:p>
            <a:pPr marL="0" indent="0">
              <a:buNone/>
            </a:pPr>
            <a:endParaRPr lang="en-US" dirty="0"/>
          </a:p>
        </p:txBody>
      </p:sp>
      <p:pic>
        <p:nvPicPr>
          <p:cNvPr id="7" name="Picture 6">
            <a:extLst>
              <a:ext uri="{FF2B5EF4-FFF2-40B4-BE49-F238E27FC236}">
                <a16:creationId xmlns:a16="http://schemas.microsoft.com/office/drawing/2014/main" id="{0FFE931C-143A-5E7F-5D81-7F3E4F0349F2}"/>
              </a:ext>
            </a:extLst>
          </p:cNvPr>
          <p:cNvPicPr>
            <a:picLocks noChangeAspect="1"/>
          </p:cNvPicPr>
          <p:nvPr/>
        </p:nvPicPr>
        <p:blipFill>
          <a:blip r:embed="rId2"/>
          <a:stretch>
            <a:fillRect/>
          </a:stretch>
        </p:blipFill>
        <p:spPr>
          <a:xfrm>
            <a:off x="2153920" y="3271520"/>
            <a:ext cx="7650480" cy="2997199"/>
          </a:xfrm>
          <a:prstGeom prst="rect">
            <a:avLst/>
          </a:prstGeom>
        </p:spPr>
      </p:pic>
      <mc:AlternateContent xmlns:mc="http://schemas.openxmlformats.org/markup-compatibility/2006" xmlns:p14="http://schemas.microsoft.com/office/powerpoint/2010/main">
        <mc:Choice Requires="p14">
          <p:contentPart p14:bwMode="auto" r:id="rId3">
            <p14:nvContentPartPr>
              <p14:cNvPr id="8" name="Ink 7">
                <a:extLst>
                  <a:ext uri="{FF2B5EF4-FFF2-40B4-BE49-F238E27FC236}">
                    <a16:creationId xmlns:a16="http://schemas.microsoft.com/office/drawing/2014/main" id="{16836438-3910-290C-362C-BDE998A52129}"/>
                  </a:ext>
                </a:extLst>
              </p14:cNvPr>
              <p14:cNvContentPartPr/>
              <p14:nvPr/>
            </p14:nvContentPartPr>
            <p14:xfrm>
              <a:off x="4399080" y="5425480"/>
              <a:ext cx="431280" cy="338040"/>
            </p14:xfrm>
          </p:contentPart>
        </mc:Choice>
        <mc:Fallback xmlns="">
          <p:pic>
            <p:nvPicPr>
              <p:cNvPr id="8" name="Ink 7">
                <a:extLst>
                  <a:ext uri="{FF2B5EF4-FFF2-40B4-BE49-F238E27FC236}">
                    <a16:creationId xmlns:a16="http://schemas.microsoft.com/office/drawing/2014/main" id="{16836438-3910-290C-362C-BDE998A52129}"/>
                  </a:ext>
                </a:extLst>
              </p:cNvPr>
              <p:cNvPicPr/>
              <p:nvPr/>
            </p:nvPicPr>
            <p:blipFill>
              <a:blip r:embed="rId4"/>
              <a:stretch>
                <a:fillRect/>
              </a:stretch>
            </p:blipFill>
            <p:spPr>
              <a:xfrm>
                <a:off x="4390080" y="5416840"/>
                <a:ext cx="448920" cy="3556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0" name="Ink 9">
                <a:extLst>
                  <a:ext uri="{FF2B5EF4-FFF2-40B4-BE49-F238E27FC236}">
                    <a16:creationId xmlns:a16="http://schemas.microsoft.com/office/drawing/2014/main" id="{DA9D6984-8E24-89EA-5142-5C27C1B1D2BD}"/>
                  </a:ext>
                </a:extLst>
              </p14:cNvPr>
              <p14:cNvContentPartPr/>
              <p14:nvPr/>
            </p14:nvContentPartPr>
            <p14:xfrm>
              <a:off x="7040760" y="5435200"/>
              <a:ext cx="447480" cy="315360"/>
            </p14:xfrm>
          </p:contentPart>
        </mc:Choice>
        <mc:Fallback xmlns="">
          <p:pic>
            <p:nvPicPr>
              <p:cNvPr id="10" name="Ink 9">
                <a:extLst>
                  <a:ext uri="{FF2B5EF4-FFF2-40B4-BE49-F238E27FC236}">
                    <a16:creationId xmlns:a16="http://schemas.microsoft.com/office/drawing/2014/main" id="{DA9D6984-8E24-89EA-5142-5C27C1B1D2BD}"/>
                  </a:ext>
                </a:extLst>
              </p:cNvPr>
              <p:cNvPicPr/>
              <p:nvPr/>
            </p:nvPicPr>
            <p:blipFill>
              <a:blip r:embed="rId6"/>
              <a:stretch>
                <a:fillRect/>
              </a:stretch>
            </p:blipFill>
            <p:spPr>
              <a:xfrm>
                <a:off x="7032120" y="5426560"/>
                <a:ext cx="465120" cy="333000"/>
              </a:xfrm>
              <a:prstGeom prst="rect">
                <a:avLst/>
              </a:prstGeom>
            </p:spPr>
          </p:pic>
        </mc:Fallback>
      </mc:AlternateContent>
      <p:sp>
        <p:nvSpPr>
          <p:cNvPr id="11" name="TextBox 10">
            <a:extLst>
              <a:ext uri="{FF2B5EF4-FFF2-40B4-BE49-F238E27FC236}">
                <a16:creationId xmlns:a16="http://schemas.microsoft.com/office/drawing/2014/main" id="{0C70047E-C94D-D0DF-0022-1DA3685E3516}"/>
              </a:ext>
            </a:extLst>
          </p:cNvPr>
          <p:cNvSpPr txBox="1"/>
          <p:nvPr/>
        </p:nvSpPr>
        <p:spPr>
          <a:xfrm>
            <a:off x="4331347" y="5978067"/>
            <a:ext cx="4076053" cy="369332"/>
          </a:xfrm>
          <a:prstGeom prst="rect">
            <a:avLst/>
          </a:prstGeom>
          <a:noFill/>
        </p:spPr>
        <p:txBody>
          <a:bodyPr wrap="square" rtlCol="0">
            <a:spAutoFit/>
          </a:bodyPr>
          <a:lstStyle/>
          <a:p>
            <a:r>
              <a:rPr lang="en-US" b="1" dirty="0">
                <a:solidFill>
                  <a:srgbClr val="FF0000"/>
                </a:solidFill>
              </a:rPr>
              <a:t>$20 million                               $10 million</a:t>
            </a:r>
          </a:p>
        </p:txBody>
      </p:sp>
    </p:spTree>
    <p:extLst>
      <p:ext uri="{BB962C8B-B14F-4D97-AF65-F5344CB8AC3E}">
        <p14:creationId xmlns:p14="http://schemas.microsoft.com/office/powerpoint/2010/main" val="18282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BCBAC-DAEA-6283-F11A-3CBFB2F2C7EF}"/>
              </a:ext>
            </a:extLst>
          </p:cNvPr>
          <p:cNvSpPr>
            <a:spLocks noGrp="1"/>
          </p:cNvSpPr>
          <p:nvPr>
            <p:ph type="title"/>
          </p:nvPr>
        </p:nvSpPr>
        <p:spPr/>
        <p:txBody>
          <a:bodyPr/>
          <a:lstStyle/>
          <a:p>
            <a:pPr algn="ctr"/>
            <a:r>
              <a:rPr lang="en-US" b="1" dirty="0"/>
              <a:t>Question 1 – Part E</a:t>
            </a:r>
          </a:p>
        </p:txBody>
      </p:sp>
      <p:sp>
        <p:nvSpPr>
          <p:cNvPr id="3" name="Slide Number Placeholder 2">
            <a:extLst>
              <a:ext uri="{FF2B5EF4-FFF2-40B4-BE49-F238E27FC236}">
                <a16:creationId xmlns:a16="http://schemas.microsoft.com/office/drawing/2014/main" id="{397D4030-D0C9-34B4-EF85-535F97C90381}"/>
              </a:ext>
            </a:extLst>
          </p:cNvPr>
          <p:cNvSpPr>
            <a:spLocks noGrp="1"/>
          </p:cNvSpPr>
          <p:nvPr>
            <p:ph type="sldNum" sz="quarter" idx="12"/>
          </p:nvPr>
        </p:nvSpPr>
        <p:spPr/>
        <p:txBody>
          <a:bodyPr/>
          <a:lstStyle/>
          <a:p>
            <a:fld id="{6C37F40D-BF86-6F43-B998-BE81C530D250}" type="slidenum">
              <a:rPr lang="en-US" smtClean="0"/>
              <a:t>12</a:t>
            </a:fld>
            <a:endParaRPr lang="en-US" dirty="0"/>
          </a:p>
        </p:txBody>
      </p:sp>
      <p:sp>
        <p:nvSpPr>
          <p:cNvPr id="4" name="Content Placeholder 3">
            <a:extLst>
              <a:ext uri="{FF2B5EF4-FFF2-40B4-BE49-F238E27FC236}">
                <a16:creationId xmlns:a16="http://schemas.microsoft.com/office/drawing/2014/main" id="{7A639204-03BD-57A0-B7C9-8239F1856480}"/>
              </a:ext>
            </a:extLst>
          </p:cNvPr>
          <p:cNvSpPr>
            <a:spLocks noGrp="1"/>
          </p:cNvSpPr>
          <p:nvPr>
            <p:ph idx="13"/>
          </p:nvPr>
        </p:nvSpPr>
        <p:spPr>
          <a:xfrm>
            <a:off x="770467" y="1531453"/>
            <a:ext cx="5550820" cy="5258814"/>
          </a:xfrm>
        </p:spPr>
        <p:txBody>
          <a:bodyPr/>
          <a:lstStyle/>
          <a:p>
            <a:pPr marL="0" indent="0">
              <a:lnSpc>
                <a:spcPct val="100000"/>
              </a:lnSpc>
              <a:buNone/>
            </a:pPr>
            <a:r>
              <a:rPr lang="en-US" sz="2000" dirty="0">
                <a:latin typeface="+mn-lt"/>
              </a:rPr>
              <a:t>Suppose instead that </a:t>
            </a:r>
            <a:r>
              <a:rPr lang="en-US" sz="2000" dirty="0" err="1">
                <a:latin typeface="+mn-lt"/>
              </a:rPr>
              <a:t>Feram</a:t>
            </a:r>
            <a:r>
              <a:rPr lang="en-US" sz="2000" dirty="0">
                <a:latin typeface="+mn-lt"/>
              </a:rPr>
              <a:t> and Ocel now cooperate and merge into one new firm, </a:t>
            </a:r>
            <a:r>
              <a:rPr lang="en-US" sz="2000" dirty="0" err="1">
                <a:latin typeface="+mn-lt"/>
              </a:rPr>
              <a:t>Acier</a:t>
            </a:r>
            <a:r>
              <a:rPr lang="en-US" sz="2000" dirty="0">
                <a:latin typeface="+mn-lt"/>
              </a:rPr>
              <a:t>, which is now the only producer of steel in the region. </a:t>
            </a:r>
            <a:r>
              <a:rPr lang="en-US" sz="2000" dirty="0" err="1">
                <a:latin typeface="+mn-lt"/>
              </a:rPr>
              <a:t>Acier</a:t>
            </a:r>
            <a:r>
              <a:rPr lang="en-US" sz="2000" dirty="0">
                <a:latin typeface="+mn-lt"/>
              </a:rPr>
              <a:t> produces the profit-maximizing quantity of steel and is earning positive economic profit. Draw a correctly labeled graph for </a:t>
            </a:r>
            <a:r>
              <a:rPr lang="en-US" sz="2000" dirty="0" err="1">
                <a:latin typeface="+mn-lt"/>
              </a:rPr>
              <a:t>Acier</a:t>
            </a:r>
            <a:r>
              <a:rPr lang="en-US" sz="2000" dirty="0">
                <a:latin typeface="+mn-lt"/>
              </a:rPr>
              <a:t>, and show each of the following.</a:t>
            </a:r>
          </a:p>
          <a:p>
            <a:pPr marL="0" indent="0">
              <a:lnSpc>
                <a:spcPct val="100000"/>
              </a:lnSpc>
              <a:buNone/>
            </a:pPr>
            <a:r>
              <a:rPr lang="en-US" sz="2000" dirty="0">
                <a:latin typeface="+mn-lt"/>
              </a:rPr>
              <a:t> </a:t>
            </a:r>
            <a:r>
              <a:rPr lang="en-US" sz="2000" dirty="0" err="1">
                <a:latin typeface="+mn-lt"/>
              </a:rPr>
              <a:t>i</a:t>
            </a:r>
            <a:r>
              <a:rPr lang="en-US" sz="2000" dirty="0">
                <a:latin typeface="+mn-lt"/>
              </a:rPr>
              <a:t>. </a:t>
            </a:r>
            <a:r>
              <a:rPr lang="en-US" sz="2000" dirty="0" err="1">
                <a:latin typeface="+mn-lt"/>
              </a:rPr>
              <a:t>Acier’s</a:t>
            </a:r>
            <a:r>
              <a:rPr lang="en-US" sz="2000" dirty="0">
                <a:latin typeface="+mn-lt"/>
              </a:rPr>
              <a:t> profit-maximizing quantity, labeled Q1</a:t>
            </a:r>
          </a:p>
          <a:p>
            <a:pPr marL="0" indent="0">
              <a:lnSpc>
                <a:spcPct val="100000"/>
              </a:lnSpc>
              <a:buNone/>
            </a:pPr>
            <a:r>
              <a:rPr lang="en-US" sz="2000" dirty="0">
                <a:latin typeface="+mn-lt"/>
              </a:rPr>
              <a:t> ii. </a:t>
            </a:r>
            <a:r>
              <a:rPr lang="en-US" sz="2000" dirty="0" err="1">
                <a:latin typeface="+mn-lt"/>
              </a:rPr>
              <a:t>Acier’s</a:t>
            </a:r>
            <a:r>
              <a:rPr lang="en-US" sz="2000" dirty="0">
                <a:latin typeface="+mn-lt"/>
              </a:rPr>
              <a:t> profit-maximizing price, labeled P1 </a:t>
            </a:r>
          </a:p>
          <a:p>
            <a:pPr marL="0" indent="0">
              <a:lnSpc>
                <a:spcPct val="100000"/>
              </a:lnSpc>
              <a:buNone/>
            </a:pPr>
            <a:r>
              <a:rPr lang="en-US" sz="2000" dirty="0">
                <a:latin typeface="+mn-lt"/>
              </a:rPr>
              <a:t>iii. The average total cost curve, labeled ATC, consistent with Acier earning positive economic profit </a:t>
            </a:r>
          </a:p>
          <a:p>
            <a:pPr marL="0" indent="0">
              <a:lnSpc>
                <a:spcPct val="100000"/>
              </a:lnSpc>
              <a:buNone/>
            </a:pPr>
            <a:r>
              <a:rPr lang="en-US" sz="2000" dirty="0">
                <a:latin typeface="+mn-lt"/>
              </a:rPr>
              <a:t>iv. The area of deadweight loss, shaded completely</a:t>
            </a:r>
          </a:p>
        </p:txBody>
      </p:sp>
      <p:grpSp>
        <p:nvGrpSpPr>
          <p:cNvPr id="7" name="Google Shape;940;p77">
            <a:extLst>
              <a:ext uri="{FF2B5EF4-FFF2-40B4-BE49-F238E27FC236}">
                <a16:creationId xmlns:a16="http://schemas.microsoft.com/office/drawing/2014/main" id="{E088614F-2E29-C938-3C65-8157DF7294A5}"/>
              </a:ext>
            </a:extLst>
          </p:cNvPr>
          <p:cNvGrpSpPr/>
          <p:nvPr/>
        </p:nvGrpSpPr>
        <p:grpSpPr>
          <a:xfrm>
            <a:off x="6883400" y="1727201"/>
            <a:ext cx="4354512" cy="4035425"/>
            <a:chOff x="3440112" y="1481137"/>
            <a:chExt cx="4354512" cy="4645025"/>
          </a:xfrm>
        </p:grpSpPr>
        <p:cxnSp>
          <p:nvCxnSpPr>
            <p:cNvPr id="8" name="Google Shape;941;p77">
              <a:extLst>
                <a:ext uri="{FF2B5EF4-FFF2-40B4-BE49-F238E27FC236}">
                  <a16:creationId xmlns:a16="http://schemas.microsoft.com/office/drawing/2014/main" id="{F3D0FE8F-AFB3-364B-6CD4-1E57FD97C3AD}"/>
                </a:ext>
              </a:extLst>
            </p:cNvPr>
            <p:cNvCxnSpPr/>
            <p:nvPr/>
          </p:nvCxnSpPr>
          <p:spPr>
            <a:xfrm>
              <a:off x="3463925" y="1481137"/>
              <a:ext cx="0" cy="4645025"/>
            </a:xfrm>
            <a:prstGeom prst="straightConnector1">
              <a:avLst/>
            </a:prstGeom>
            <a:noFill/>
            <a:ln w="76200" cap="flat" cmpd="sng">
              <a:solidFill>
                <a:srgbClr val="000000"/>
              </a:solidFill>
              <a:prstDash val="solid"/>
              <a:miter lim="800000"/>
              <a:headEnd type="none" w="sm" len="sm"/>
              <a:tailEnd type="none" w="sm" len="sm"/>
            </a:ln>
          </p:spPr>
        </p:cxnSp>
        <p:cxnSp>
          <p:nvCxnSpPr>
            <p:cNvPr id="9" name="Google Shape;942;p77">
              <a:extLst>
                <a:ext uri="{FF2B5EF4-FFF2-40B4-BE49-F238E27FC236}">
                  <a16:creationId xmlns:a16="http://schemas.microsoft.com/office/drawing/2014/main" id="{6AED6540-F938-2CB9-2640-F4AB759FDB68}"/>
                </a:ext>
              </a:extLst>
            </p:cNvPr>
            <p:cNvCxnSpPr/>
            <p:nvPr/>
          </p:nvCxnSpPr>
          <p:spPr>
            <a:xfrm>
              <a:off x="3440112" y="6088062"/>
              <a:ext cx="4354512" cy="0"/>
            </a:xfrm>
            <a:prstGeom prst="straightConnector1">
              <a:avLst/>
            </a:prstGeom>
            <a:noFill/>
            <a:ln w="76200" cap="flat" cmpd="sng">
              <a:solidFill>
                <a:srgbClr val="000000"/>
              </a:solidFill>
              <a:prstDash val="solid"/>
              <a:miter lim="800000"/>
              <a:headEnd type="none" w="sm" len="sm"/>
              <a:tailEnd type="none" w="sm" len="sm"/>
            </a:ln>
          </p:spPr>
        </p:cxnSp>
      </p:grpSp>
      <p:cxnSp>
        <p:nvCxnSpPr>
          <p:cNvPr id="10" name="Google Shape;934;p77">
            <a:extLst>
              <a:ext uri="{FF2B5EF4-FFF2-40B4-BE49-F238E27FC236}">
                <a16:creationId xmlns:a16="http://schemas.microsoft.com/office/drawing/2014/main" id="{A0888BAD-842B-3E34-112E-044BDF9B8881}"/>
              </a:ext>
            </a:extLst>
          </p:cNvPr>
          <p:cNvCxnSpPr>
            <a:cxnSpLocks/>
          </p:cNvCxnSpPr>
          <p:nvPr/>
        </p:nvCxnSpPr>
        <p:spPr>
          <a:xfrm>
            <a:off x="6993467" y="2523067"/>
            <a:ext cx="4428066" cy="2302933"/>
          </a:xfrm>
          <a:prstGeom prst="straightConnector1">
            <a:avLst/>
          </a:prstGeom>
          <a:noFill/>
          <a:ln w="76200" cap="flat" cmpd="sng">
            <a:solidFill>
              <a:schemeClr val="dk1"/>
            </a:solidFill>
            <a:prstDash val="solid"/>
            <a:miter lim="800000"/>
            <a:headEnd type="none" w="sm" len="sm"/>
            <a:tailEnd type="none" w="sm" len="sm"/>
          </a:ln>
        </p:spPr>
      </p:cxnSp>
      <p:cxnSp>
        <p:nvCxnSpPr>
          <p:cNvPr id="12" name="Google Shape;929;p77">
            <a:extLst>
              <a:ext uri="{FF2B5EF4-FFF2-40B4-BE49-F238E27FC236}">
                <a16:creationId xmlns:a16="http://schemas.microsoft.com/office/drawing/2014/main" id="{38B0F44E-B19E-633A-7324-74F5971A2324}"/>
              </a:ext>
            </a:extLst>
          </p:cNvPr>
          <p:cNvCxnSpPr>
            <a:cxnSpLocks/>
          </p:cNvCxnSpPr>
          <p:nvPr/>
        </p:nvCxnSpPr>
        <p:spPr>
          <a:xfrm>
            <a:off x="6883400" y="2590800"/>
            <a:ext cx="3225800" cy="3564467"/>
          </a:xfrm>
          <a:prstGeom prst="straightConnector1">
            <a:avLst/>
          </a:prstGeom>
          <a:noFill/>
          <a:ln w="76200" cap="flat" cmpd="sng">
            <a:solidFill>
              <a:schemeClr val="dk1"/>
            </a:solidFill>
            <a:prstDash val="solid"/>
            <a:miter lim="800000"/>
            <a:headEnd type="none" w="sm" len="sm"/>
            <a:tailEnd type="none" w="sm" len="sm"/>
          </a:ln>
        </p:spPr>
      </p:cxnSp>
      <p:sp>
        <p:nvSpPr>
          <p:cNvPr id="17" name="Google Shape;930;p77">
            <a:extLst>
              <a:ext uri="{FF2B5EF4-FFF2-40B4-BE49-F238E27FC236}">
                <a16:creationId xmlns:a16="http://schemas.microsoft.com/office/drawing/2014/main" id="{B151D998-5481-9343-A0F4-A47062BA4AB1}"/>
              </a:ext>
            </a:extLst>
          </p:cNvPr>
          <p:cNvSpPr/>
          <p:nvPr/>
        </p:nvSpPr>
        <p:spPr>
          <a:xfrm>
            <a:off x="7306733" y="2638303"/>
            <a:ext cx="3097212" cy="1823506"/>
          </a:xfrm>
          <a:custGeom>
            <a:avLst/>
            <a:gdLst/>
            <a:ahLst/>
            <a:cxnLst/>
            <a:rect l="0" t="0" r="0" b="0"/>
            <a:pathLst>
              <a:path w="120000" h="120000" extrusionOk="0">
                <a:moveTo>
                  <a:pt x="0" y="87384"/>
                </a:moveTo>
                <a:cubicBezTo>
                  <a:pt x="7485" y="92676"/>
                  <a:pt x="32657" y="118769"/>
                  <a:pt x="44862" y="119384"/>
                </a:cubicBezTo>
                <a:cubicBezTo>
                  <a:pt x="57067" y="120000"/>
                  <a:pt x="67651" y="97107"/>
                  <a:pt x="73134" y="91200"/>
                </a:cubicBezTo>
                <a:lnTo>
                  <a:pt x="77759" y="84307"/>
                </a:lnTo>
                <a:lnTo>
                  <a:pt x="82860" y="75323"/>
                </a:lnTo>
                <a:lnTo>
                  <a:pt x="90584" y="60553"/>
                </a:lnTo>
                <a:lnTo>
                  <a:pt x="103313" y="35815"/>
                </a:lnTo>
                <a:lnTo>
                  <a:pt x="120000" y="0"/>
                </a:lnTo>
              </a:path>
            </a:pathLst>
          </a:custGeom>
          <a:noFill/>
          <a:ln w="76200" cap="rnd" cmpd="sng">
            <a:solidFill>
              <a:srgbClr val="CC0000"/>
            </a:solidFill>
            <a:prstDash val="solid"/>
            <a:round/>
            <a:headEnd type="none" w="sm" len="sm"/>
            <a:tailEnd type="none" w="sm" len="sm"/>
          </a:ln>
        </p:spPr>
        <p:txBody>
          <a:bodyPr spcFirstLastPara="1" wrap="square" lIns="91425" tIns="45700" rIns="91425" bIns="45700" anchor="t" anchorCtr="0">
            <a:noAutofit/>
          </a:bodyPr>
          <a:lstStyle/>
          <a:p>
            <a:endParaRPr sz="2400">
              <a:solidFill>
                <a:schemeClr val="dk1"/>
              </a:solidFill>
              <a:latin typeface="Times New Roman"/>
              <a:ea typeface="Times New Roman"/>
              <a:cs typeface="Times New Roman"/>
              <a:sym typeface="Times New Roman"/>
            </a:endParaRPr>
          </a:p>
        </p:txBody>
      </p:sp>
      <p:sp>
        <p:nvSpPr>
          <p:cNvPr id="18" name="Google Shape;939;p77">
            <a:extLst>
              <a:ext uri="{FF2B5EF4-FFF2-40B4-BE49-F238E27FC236}">
                <a16:creationId xmlns:a16="http://schemas.microsoft.com/office/drawing/2014/main" id="{E26E5041-D7B7-0497-1409-6A671A7F4D57}"/>
              </a:ext>
            </a:extLst>
          </p:cNvPr>
          <p:cNvSpPr/>
          <p:nvPr/>
        </p:nvSpPr>
        <p:spPr>
          <a:xfrm>
            <a:off x="7306733" y="3061900"/>
            <a:ext cx="3962400" cy="976312"/>
          </a:xfrm>
          <a:custGeom>
            <a:avLst/>
            <a:gdLst/>
            <a:ahLst/>
            <a:cxnLst/>
            <a:rect l="0" t="0" r="0" b="0"/>
            <a:pathLst>
              <a:path w="120000" h="120000" extrusionOk="0">
                <a:moveTo>
                  <a:pt x="0" y="28413"/>
                </a:moveTo>
                <a:lnTo>
                  <a:pt x="16747" y="65591"/>
                </a:lnTo>
                <a:lnTo>
                  <a:pt x="32632" y="94609"/>
                </a:lnTo>
                <a:lnTo>
                  <a:pt x="44341" y="110629"/>
                </a:lnTo>
                <a:lnTo>
                  <a:pt x="48426" y="115163"/>
                </a:lnTo>
                <a:lnTo>
                  <a:pt x="51739" y="117884"/>
                </a:lnTo>
                <a:lnTo>
                  <a:pt x="56686" y="119697"/>
                </a:lnTo>
                <a:lnTo>
                  <a:pt x="54236" y="119697"/>
                </a:lnTo>
                <a:lnTo>
                  <a:pt x="59183" y="117884"/>
                </a:lnTo>
                <a:lnTo>
                  <a:pt x="63403" y="113652"/>
                </a:lnTo>
                <a:lnTo>
                  <a:pt x="70801" y="101561"/>
                </a:lnTo>
                <a:lnTo>
                  <a:pt x="80105" y="87052"/>
                </a:lnTo>
                <a:lnTo>
                  <a:pt x="93222" y="60151"/>
                </a:lnTo>
                <a:lnTo>
                  <a:pt x="105975" y="36272"/>
                </a:lnTo>
                <a:lnTo>
                  <a:pt x="119954" y="0"/>
                </a:lnTo>
              </a:path>
            </a:pathLst>
          </a:custGeom>
          <a:noFill/>
          <a:ln w="76200" cap="rnd" cmpd="sng">
            <a:solidFill>
              <a:srgbClr val="000099"/>
            </a:solidFill>
            <a:prstDash val="solid"/>
            <a:round/>
            <a:headEnd type="none" w="sm" len="sm"/>
            <a:tailEnd type="none" w="sm" len="sm"/>
          </a:ln>
        </p:spPr>
        <p:txBody>
          <a:bodyPr spcFirstLastPara="1" wrap="square" lIns="91425" tIns="45700" rIns="91425" bIns="45700" anchor="t" anchorCtr="0">
            <a:noAutofit/>
          </a:bodyPr>
          <a:lstStyle/>
          <a:p>
            <a:endParaRPr sz="2400">
              <a:solidFill>
                <a:schemeClr val="dk1"/>
              </a:solidFill>
              <a:latin typeface="Times New Roman"/>
              <a:ea typeface="Times New Roman"/>
              <a:cs typeface="Times New Roman"/>
              <a:sym typeface="Times New Roman"/>
            </a:endParaRPr>
          </a:p>
        </p:txBody>
      </p:sp>
      <p:sp>
        <p:nvSpPr>
          <p:cNvPr id="21" name="TextBox 20">
            <a:extLst>
              <a:ext uri="{FF2B5EF4-FFF2-40B4-BE49-F238E27FC236}">
                <a16:creationId xmlns:a16="http://schemas.microsoft.com/office/drawing/2014/main" id="{79D53723-A1AC-1306-2BCC-48EA2B3907D9}"/>
              </a:ext>
            </a:extLst>
          </p:cNvPr>
          <p:cNvSpPr txBox="1"/>
          <p:nvPr/>
        </p:nvSpPr>
        <p:spPr>
          <a:xfrm>
            <a:off x="11015133" y="5793815"/>
            <a:ext cx="812800" cy="369332"/>
          </a:xfrm>
          <a:prstGeom prst="rect">
            <a:avLst/>
          </a:prstGeom>
          <a:noFill/>
        </p:spPr>
        <p:txBody>
          <a:bodyPr wrap="square">
            <a:spAutoFit/>
          </a:bodyPr>
          <a:lstStyle/>
          <a:p>
            <a:pPr>
              <a:buClr>
                <a:srgbClr val="000000"/>
              </a:buClr>
              <a:buSzPts val="2800"/>
            </a:pPr>
            <a:r>
              <a:rPr lang="en-US" sz="1800" b="1" dirty="0">
                <a:solidFill>
                  <a:srgbClr val="000000"/>
                </a:solidFill>
                <a:latin typeface="Times New Roman"/>
                <a:ea typeface="Times New Roman"/>
                <a:cs typeface="Times New Roman"/>
                <a:sym typeface="Times New Roman"/>
              </a:rPr>
              <a:t>Q</a:t>
            </a:r>
            <a:endParaRPr lang="en-US" dirty="0"/>
          </a:p>
        </p:txBody>
      </p:sp>
      <p:cxnSp>
        <p:nvCxnSpPr>
          <p:cNvPr id="23" name="Google Shape;933;p77">
            <a:extLst>
              <a:ext uri="{FF2B5EF4-FFF2-40B4-BE49-F238E27FC236}">
                <a16:creationId xmlns:a16="http://schemas.microsoft.com/office/drawing/2014/main" id="{F5E4B535-1FB2-6C6C-72E8-44BCCDC571A7}"/>
              </a:ext>
            </a:extLst>
          </p:cNvPr>
          <p:cNvCxnSpPr/>
          <p:nvPr/>
        </p:nvCxnSpPr>
        <p:spPr>
          <a:xfrm>
            <a:off x="8542866" y="3276601"/>
            <a:ext cx="0" cy="2670175"/>
          </a:xfrm>
          <a:prstGeom prst="straightConnector1">
            <a:avLst/>
          </a:prstGeom>
          <a:noFill/>
          <a:ln w="28575" cap="flat" cmpd="sng">
            <a:solidFill>
              <a:schemeClr val="dk1"/>
            </a:solidFill>
            <a:prstDash val="dash"/>
            <a:miter lim="800000"/>
            <a:headEnd type="none" w="sm" len="sm"/>
            <a:tailEnd type="none" w="sm" len="sm"/>
          </a:ln>
        </p:spPr>
      </p:cxnSp>
      <p:cxnSp>
        <p:nvCxnSpPr>
          <p:cNvPr id="26" name="Google Shape;932;p77">
            <a:extLst>
              <a:ext uri="{FF2B5EF4-FFF2-40B4-BE49-F238E27FC236}">
                <a16:creationId xmlns:a16="http://schemas.microsoft.com/office/drawing/2014/main" id="{FF0A1243-15A6-C9D9-8892-55C0384B6B12}"/>
              </a:ext>
            </a:extLst>
          </p:cNvPr>
          <p:cNvCxnSpPr>
            <a:cxnSpLocks/>
          </p:cNvCxnSpPr>
          <p:nvPr/>
        </p:nvCxnSpPr>
        <p:spPr>
          <a:xfrm flipH="1">
            <a:off x="6768569" y="3276601"/>
            <a:ext cx="1774297" cy="0"/>
          </a:xfrm>
          <a:prstGeom prst="straightConnector1">
            <a:avLst/>
          </a:prstGeom>
          <a:noFill/>
          <a:ln w="28575" cap="flat" cmpd="sng">
            <a:solidFill>
              <a:schemeClr val="dk1"/>
            </a:solidFill>
            <a:prstDash val="dash"/>
            <a:miter lim="800000"/>
            <a:headEnd type="none" w="sm" len="sm"/>
            <a:tailEnd type="none" w="sm" len="sm"/>
          </a:ln>
        </p:spPr>
      </p:cxnSp>
      <p:sp>
        <p:nvSpPr>
          <p:cNvPr id="29" name="Google Shape;935;p77">
            <a:extLst>
              <a:ext uri="{FF2B5EF4-FFF2-40B4-BE49-F238E27FC236}">
                <a16:creationId xmlns:a16="http://schemas.microsoft.com/office/drawing/2014/main" id="{8E28ECC1-DA5C-85A9-2A8F-3DE6CB03CE2D}"/>
              </a:ext>
            </a:extLst>
          </p:cNvPr>
          <p:cNvSpPr/>
          <p:nvPr/>
        </p:nvSpPr>
        <p:spPr>
          <a:xfrm>
            <a:off x="8445235" y="4314050"/>
            <a:ext cx="195262" cy="195262"/>
          </a:xfrm>
          <a:prstGeom prst="ellipse">
            <a:avLst/>
          </a:prstGeom>
          <a:solidFill>
            <a:srgbClr val="FFFF00"/>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endParaRPr sz="2400">
              <a:solidFill>
                <a:schemeClr val="dk1"/>
              </a:solidFill>
              <a:latin typeface="Times New Roman"/>
              <a:ea typeface="Times New Roman"/>
              <a:cs typeface="Times New Roman"/>
              <a:sym typeface="Times New Roman"/>
            </a:endParaRPr>
          </a:p>
        </p:txBody>
      </p:sp>
      <p:sp>
        <p:nvSpPr>
          <p:cNvPr id="32" name="TextBox 31">
            <a:extLst>
              <a:ext uri="{FF2B5EF4-FFF2-40B4-BE49-F238E27FC236}">
                <a16:creationId xmlns:a16="http://schemas.microsoft.com/office/drawing/2014/main" id="{AEBBD891-7287-D052-04F5-C923508D5EA0}"/>
              </a:ext>
            </a:extLst>
          </p:cNvPr>
          <p:cNvSpPr txBox="1"/>
          <p:nvPr/>
        </p:nvSpPr>
        <p:spPr>
          <a:xfrm>
            <a:off x="11074400" y="2590800"/>
            <a:ext cx="660399" cy="400110"/>
          </a:xfrm>
          <a:prstGeom prst="rect">
            <a:avLst/>
          </a:prstGeom>
          <a:noFill/>
        </p:spPr>
        <p:txBody>
          <a:bodyPr wrap="square" rtlCol="0">
            <a:spAutoFit/>
          </a:bodyPr>
          <a:lstStyle/>
          <a:p>
            <a:r>
              <a:rPr lang="en-US" sz="2000" b="1" dirty="0"/>
              <a:t>ATC</a:t>
            </a:r>
          </a:p>
        </p:txBody>
      </p:sp>
      <p:sp>
        <p:nvSpPr>
          <p:cNvPr id="33" name="TextBox 32">
            <a:extLst>
              <a:ext uri="{FF2B5EF4-FFF2-40B4-BE49-F238E27FC236}">
                <a16:creationId xmlns:a16="http://schemas.microsoft.com/office/drawing/2014/main" id="{845B8578-6340-79C5-AC09-A10ADB2BD2FC}"/>
              </a:ext>
            </a:extLst>
          </p:cNvPr>
          <p:cNvSpPr txBox="1"/>
          <p:nvPr/>
        </p:nvSpPr>
        <p:spPr>
          <a:xfrm>
            <a:off x="10168467" y="2328333"/>
            <a:ext cx="609600" cy="400110"/>
          </a:xfrm>
          <a:prstGeom prst="rect">
            <a:avLst/>
          </a:prstGeom>
          <a:noFill/>
        </p:spPr>
        <p:txBody>
          <a:bodyPr wrap="square" rtlCol="0">
            <a:spAutoFit/>
          </a:bodyPr>
          <a:lstStyle/>
          <a:p>
            <a:r>
              <a:rPr lang="en-US" sz="2000" b="1" dirty="0"/>
              <a:t>MC</a:t>
            </a:r>
          </a:p>
        </p:txBody>
      </p:sp>
      <p:sp>
        <p:nvSpPr>
          <p:cNvPr id="34" name="TextBox 33">
            <a:extLst>
              <a:ext uri="{FF2B5EF4-FFF2-40B4-BE49-F238E27FC236}">
                <a16:creationId xmlns:a16="http://schemas.microsoft.com/office/drawing/2014/main" id="{9FC6D052-E483-ADA1-5815-A6D94756B91D}"/>
              </a:ext>
            </a:extLst>
          </p:cNvPr>
          <p:cNvSpPr txBox="1"/>
          <p:nvPr/>
        </p:nvSpPr>
        <p:spPr>
          <a:xfrm>
            <a:off x="9983736" y="6223000"/>
            <a:ext cx="794331" cy="369332"/>
          </a:xfrm>
          <a:prstGeom prst="rect">
            <a:avLst/>
          </a:prstGeom>
          <a:noFill/>
        </p:spPr>
        <p:txBody>
          <a:bodyPr wrap="square" rtlCol="0">
            <a:spAutoFit/>
          </a:bodyPr>
          <a:lstStyle/>
          <a:p>
            <a:r>
              <a:rPr lang="en-US" b="1" dirty="0"/>
              <a:t>MR</a:t>
            </a:r>
          </a:p>
        </p:txBody>
      </p:sp>
      <p:sp>
        <p:nvSpPr>
          <p:cNvPr id="36" name="TextBox 35">
            <a:extLst>
              <a:ext uri="{FF2B5EF4-FFF2-40B4-BE49-F238E27FC236}">
                <a16:creationId xmlns:a16="http://schemas.microsoft.com/office/drawing/2014/main" id="{8E6FF7FD-1DE8-D039-0240-10B30EA17A77}"/>
              </a:ext>
            </a:extLst>
          </p:cNvPr>
          <p:cNvSpPr txBox="1"/>
          <p:nvPr/>
        </p:nvSpPr>
        <p:spPr>
          <a:xfrm>
            <a:off x="10591800" y="4827308"/>
            <a:ext cx="1103312" cy="369332"/>
          </a:xfrm>
          <a:prstGeom prst="rect">
            <a:avLst/>
          </a:prstGeom>
          <a:noFill/>
        </p:spPr>
        <p:txBody>
          <a:bodyPr wrap="square" rtlCol="0">
            <a:spAutoFit/>
          </a:bodyPr>
          <a:lstStyle/>
          <a:p>
            <a:r>
              <a:rPr lang="en-US" b="1" dirty="0"/>
              <a:t>D= AR= P</a:t>
            </a:r>
          </a:p>
        </p:txBody>
      </p:sp>
      <p:sp>
        <p:nvSpPr>
          <p:cNvPr id="38" name="TextBox 37">
            <a:extLst>
              <a:ext uri="{FF2B5EF4-FFF2-40B4-BE49-F238E27FC236}">
                <a16:creationId xmlns:a16="http://schemas.microsoft.com/office/drawing/2014/main" id="{EA067DCD-D06F-64BE-5DA2-94E36D97B6CB}"/>
              </a:ext>
            </a:extLst>
          </p:cNvPr>
          <p:cNvSpPr txBox="1"/>
          <p:nvPr/>
        </p:nvSpPr>
        <p:spPr>
          <a:xfrm>
            <a:off x="8352657" y="5759613"/>
            <a:ext cx="515884" cy="369332"/>
          </a:xfrm>
          <a:prstGeom prst="rect">
            <a:avLst/>
          </a:prstGeom>
          <a:noFill/>
        </p:spPr>
        <p:txBody>
          <a:bodyPr wrap="square" rtlCol="0">
            <a:spAutoFit/>
          </a:bodyPr>
          <a:lstStyle/>
          <a:p>
            <a:r>
              <a:rPr lang="en-US" b="1" dirty="0"/>
              <a:t>Q1</a:t>
            </a:r>
          </a:p>
        </p:txBody>
      </p:sp>
      <p:sp>
        <p:nvSpPr>
          <p:cNvPr id="39" name="TextBox 38">
            <a:extLst>
              <a:ext uri="{FF2B5EF4-FFF2-40B4-BE49-F238E27FC236}">
                <a16:creationId xmlns:a16="http://schemas.microsoft.com/office/drawing/2014/main" id="{78712881-D560-497A-BCD4-D1159BDF1D6B}"/>
              </a:ext>
            </a:extLst>
          </p:cNvPr>
          <p:cNvSpPr txBox="1"/>
          <p:nvPr/>
        </p:nvSpPr>
        <p:spPr>
          <a:xfrm>
            <a:off x="6508651" y="3059668"/>
            <a:ext cx="425116" cy="369332"/>
          </a:xfrm>
          <a:prstGeom prst="rect">
            <a:avLst/>
          </a:prstGeom>
          <a:noFill/>
        </p:spPr>
        <p:txBody>
          <a:bodyPr wrap="none" rtlCol="0">
            <a:spAutoFit/>
          </a:bodyPr>
          <a:lstStyle/>
          <a:p>
            <a:r>
              <a:rPr lang="en-US" b="1" dirty="0"/>
              <a:t>P1</a:t>
            </a:r>
          </a:p>
        </p:txBody>
      </p:sp>
      <p:sp>
        <p:nvSpPr>
          <p:cNvPr id="40" name="TextBox 39">
            <a:extLst>
              <a:ext uri="{FF2B5EF4-FFF2-40B4-BE49-F238E27FC236}">
                <a16:creationId xmlns:a16="http://schemas.microsoft.com/office/drawing/2014/main" id="{647B6BED-E384-FEEC-2923-C90E1752C56D}"/>
              </a:ext>
            </a:extLst>
          </p:cNvPr>
          <p:cNvSpPr txBox="1"/>
          <p:nvPr/>
        </p:nvSpPr>
        <p:spPr>
          <a:xfrm>
            <a:off x="6294733" y="1634067"/>
            <a:ext cx="612479" cy="400110"/>
          </a:xfrm>
          <a:prstGeom prst="rect">
            <a:avLst/>
          </a:prstGeom>
          <a:noFill/>
        </p:spPr>
        <p:txBody>
          <a:bodyPr wrap="square" rtlCol="0">
            <a:spAutoFit/>
          </a:bodyPr>
          <a:lstStyle/>
          <a:p>
            <a:r>
              <a:rPr lang="en-US" sz="2000" b="1" dirty="0"/>
              <a:t>P/$</a:t>
            </a:r>
          </a:p>
        </p:txBody>
      </p:sp>
      <mc:AlternateContent xmlns:mc="http://schemas.openxmlformats.org/markup-compatibility/2006" xmlns:p14="http://schemas.microsoft.com/office/powerpoint/2010/main">
        <mc:Choice Requires="p14">
          <p:contentPart p14:bwMode="auto" r:id="rId2">
            <p14:nvContentPartPr>
              <p14:cNvPr id="48" name="Ink 47">
                <a:extLst>
                  <a:ext uri="{FF2B5EF4-FFF2-40B4-BE49-F238E27FC236}">
                    <a16:creationId xmlns:a16="http://schemas.microsoft.com/office/drawing/2014/main" id="{3F621395-24F9-E6E6-1805-CFFF2151C872}"/>
                  </a:ext>
                </a:extLst>
              </p14:cNvPr>
              <p14:cNvContentPartPr/>
              <p14:nvPr/>
            </p14:nvContentPartPr>
            <p14:xfrm>
              <a:off x="8707707" y="3674240"/>
              <a:ext cx="103320" cy="425880"/>
            </p14:xfrm>
          </p:contentPart>
        </mc:Choice>
        <mc:Fallback xmlns="">
          <p:pic>
            <p:nvPicPr>
              <p:cNvPr id="48" name="Ink 47">
                <a:extLst>
                  <a:ext uri="{FF2B5EF4-FFF2-40B4-BE49-F238E27FC236}">
                    <a16:creationId xmlns:a16="http://schemas.microsoft.com/office/drawing/2014/main" id="{3F621395-24F9-E6E6-1805-CFFF2151C872}"/>
                  </a:ext>
                </a:extLst>
              </p:cNvPr>
              <p:cNvPicPr/>
              <p:nvPr/>
            </p:nvPicPr>
            <p:blipFill>
              <a:blip r:embed="rId3"/>
              <a:stretch>
                <a:fillRect/>
              </a:stretch>
            </p:blipFill>
            <p:spPr>
              <a:xfrm>
                <a:off x="8671707" y="3638600"/>
                <a:ext cx="174960" cy="4975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1" name="Ink 50">
                <a:extLst>
                  <a:ext uri="{FF2B5EF4-FFF2-40B4-BE49-F238E27FC236}">
                    <a16:creationId xmlns:a16="http://schemas.microsoft.com/office/drawing/2014/main" id="{A561E89A-DB97-B156-57E8-9BB778723CF0}"/>
                  </a:ext>
                </a:extLst>
              </p14:cNvPr>
              <p14:cNvContentPartPr/>
              <p14:nvPr/>
            </p14:nvContentPartPr>
            <p14:xfrm>
              <a:off x="8673507" y="3432320"/>
              <a:ext cx="25560" cy="367200"/>
            </p14:xfrm>
          </p:contentPart>
        </mc:Choice>
        <mc:Fallback xmlns="">
          <p:pic>
            <p:nvPicPr>
              <p:cNvPr id="51" name="Ink 50">
                <a:extLst>
                  <a:ext uri="{FF2B5EF4-FFF2-40B4-BE49-F238E27FC236}">
                    <a16:creationId xmlns:a16="http://schemas.microsoft.com/office/drawing/2014/main" id="{A561E89A-DB97-B156-57E8-9BB778723CF0}"/>
                  </a:ext>
                </a:extLst>
              </p:cNvPr>
              <p:cNvPicPr/>
              <p:nvPr/>
            </p:nvPicPr>
            <p:blipFill>
              <a:blip r:embed="rId5"/>
              <a:stretch>
                <a:fillRect/>
              </a:stretch>
            </p:blipFill>
            <p:spPr>
              <a:xfrm>
                <a:off x="8637507" y="3396320"/>
                <a:ext cx="97200" cy="438840"/>
              </a:xfrm>
              <a:prstGeom prst="rect">
                <a:avLst/>
              </a:prstGeom>
            </p:spPr>
          </p:pic>
        </mc:Fallback>
      </mc:AlternateContent>
      <p:grpSp>
        <p:nvGrpSpPr>
          <p:cNvPr id="115" name="Group 114">
            <a:extLst>
              <a:ext uri="{FF2B5EF4-FFF2-40B4-BE49-F238E27FC236}">
                <a16:creationId xmlns:a16="http://schemas.microsoft.com/office/drawing/2014/main" id="{CCA384BA-8063-3B8D-B4C7-A9000B01EBC7}"/>
              </a:ext>
            </a:extLst>
          </p:cNvPr>
          <p:cNvGrpSpPr/>
          <p:nvPr/>
        </p:nvGrpSpPr>
        <p:grpSpPr>
          <a:xfrm>
            <a:off x="8505027" y="3453920"/>
            <a:ext cx="774360" cy="907200"/>
            <a:chOff x="8505027" y="3453920"/>
            <a:chExt cx="774360" cy="907200"/>
          </a:xfrm>
        </p:grpSpPr>
        <mc:AlternateContent xmlns:mc="http://schemas.openxmlformats.org/markup-compatibility/2006" xmlns:p14="http://schemas.microsoft.com/office/powerpoint/2010/main">
          <mc:Choice Requires="p14">
            <p:contentPart p14:bwMode="auto" r:id="rId6">
              <p14:nvContentPartPr>
                <p14:cNvPr id="49" name="Ink 48">
                  <a:extLst>
                    <a:ext uri="{FF2B5EF4-FFF2-40B4-BE49-F238E27FC236}">
                      <a16:creationId xmlns:a16="http://schemas.microsoft.com/office/drawing/2014/main" id="{C41466C5-34B2-69E8-849C-266A751E8D16}"/>
                    </a:ext>
                  </a:extLst>
                </p14:cNvPr>
                <p14:cNvContentPartPr/>
                <p14:nvPr/>
              </p14:nvContentPartPr>
              <p14:xfrm>
                <a:off x="8648307" y="3606920"/>
                <a:ext cx="584640" cy="754200"/>
              </p14:xfrm>
            </p:contentPart>
          </mc:Choice>
          <mc:Fallback xmlns="">
            <p:pic>
              <p:nvPicPr>
                <p:cNvPr id="49" name="Ink 48">
                  <a:extLst>
                    <a:ext uri="{FF2B5EF4-FFF2-40B4-BE49-F238E27FC236}">
                      <a16:creationId xmlns:a16="http://schemas.microsoft.com/office/drawing/2014/main" id="{C41466C5-34B2-69E8-849C-266A751E8D16}"/>
                    </a:ext>
                  </a:extLst>
                </p:cNvPr>
                <p:cNvPicPr/>
                <p:nvPr/>
              </p:nvPicPr>
              <p:blipFill>
                <a:blip r:embed="rId7"/>
                <a:stretch>
                  <a:fillRect/>
                </a:stretch>
              </p:blipFill>
              <p:spPr>
                <a:xfrm>
                  <a:off x="8612307" y="3570920"/>
                  <a:ext cx="656280" cy="82584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52" name="Ink 51">
                  <a:extLst>
                    <a:ext uri="{FF2B5EF4-FFF2-40B4-BE49-F238E27FC236}">
                      <a16:creationId xmlns:a16="http://schemas.microsoft.com/office/drawing/2014/main" id="{442976E7-EF07-EDF3-9F1E-59E534F6806C}"/>
                    </a:ext>
                  </a:extLst>
                </p14:cNvPr>
                <p14:cNvContentPartPr/>
                <p14:nvPr/>
              </p14:nvContentPartPr>
              <p14:xfrm>
                <a:off x="8759907" y="3695480"/>
                <a:ext cx="33480" cy="432720"/>
              </p14:xfrm>
            </p:contentPart>
          </mc:Choice>
          <mc:Fallback xmlns="">
            <p:pic>
              <p:nvPicPr>
                <p:cNvPr id="52" name="Ink 51">
                  <a:extLst>
                    <a:ext uri="{FF2B5EF4-FFF2-40B4-BE49-F238E27FC236}">
                      <a16:creationId xmlns:a16="http://schemas.microsoft.com/office/drawing/2014/main" id="{442976E7-EF07-EDF3-9F1E-59E534F6806C}"/>
                    </a:ext>
                  </a:extLst>
                </p:cNvPr>
                <p:cNvPicPr/>
                <p:nvPr/>
              </p:nvPicPr>
              <p:blipFill>
                <a:blip r:embed="rId9"/>
                <a:stretch>
                  <a:fillRect/>
                </a:stretch>
              </p:blipFill>
              <p:spPr>
                <a:xfrm>
                  <a:off x="8723907" y="3659840"/>
                  <a:ext cx="105120" cy="5043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53" name="Ink 52">
                  <a:extLst>
                    <a:ext uri="{FF2B5EF4-FFF2-40B4-BE49-F238E27FC236}">
                      <a16:creationId xmlns:a16="http://schemas.microsoft.com/office/drawing/2014/main" id="{B574C770-D433-34D6-85F7-EE0C8DC380A3}"/>
                    </a:ext>
                  </a:extLst>
                </p14:cNvPr>
                <p14:cNvContentPartPr/>
                <p14:nvPr/>
              </p14:nvContentPartPr>
              <p14:xfrm>
                <a:off x="8803107" y="3726080"/>
                <a:ext cx="28080" cy="311400"/>
              </p14:xfrm>
            </p:contentPart>
          </mc:Choice>
          <mc:Fallback xmlns="">
            <p:pic>
              <p:nvPicPr>
                <p:cNvPr id="53" name="Ink 52">
                  <a:extLst>
                    <a:ext uri="{FF2B5EF4-FFF2-40B4-BE49-F238E27FC236}">
                      <a16:creationId xmlns:a16="http://schemas.microsoft.com/office/drawing/2014/main" id="{B574C770-D433-34D6-85F7-EE0C8DC380A3}"/>
                    </a:ext>
                  </a:extLst>
                </p:cNvPr>
                <p:cNvPicPr/>
                <p:nvPr/>
              </p:nvPicPr>
              <p:blipFill>
                <a:blip r:embed="rId11"/>
                <a:stretch>
                  <a:fillRect/>
                </a:stretch>
              </p:blipFill>
              <p:spPr>
                <a:xfrm>
                  <a:off x="8767467" y="3690440"/>
                  <a:ext cx="99720" cy="3830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54" name="Ink 53">
                  <a:extLst>
                    <a:ext uri="{FF2B5EF4-FFF2-40B4-BE49-F238E27FC236}">
                      <a16:creationId xmlns:a16="http://schemas.microsoft.com/office/drawing/2014/main" id="{7B350CE7-0034-2AD1-565C-7BA990076532}"/>
                    </a:ext>
                  </a:extLst>
                </p14:cNvPr>
                <p14:cNvContentPartPr/>
                <p14:nvPr/>
              </p14:nvContentPartPr>
              <p14:xfrm>
                <a:off x="8892747" y="3717800"/>
                <a:ext cx="9720" cy="360000"/>
              </p14:xfrm>
            </p:contentPart>
          </mc:Choice>
          <mc:Fallback xmlns="">
            <p:pic>
              <p:nvPicPr>
                <p:cNvPr id="54" name="Ink 53">
                  <a:extLst>
                    <a:ext uri="{FF2B5EF4-FFF2-40B4-BE49-F238E27FC236}">
                      <a16:creationId xmlns:a16="http://schemas.microsoft.com/office/drawing/2014/main" id="{7B350CE7-0034-2AD1-565C-7BA990076532}"/>
                    </a:ext>
                  </a:extLst>
                </p:cNvPr>
                <p:cNvPicPr/>
                <p:nvPr/>
              </p:nvPicPr>
              <p:blipFill>
                <a:blip r:embed="rId13"/>
                <a:stretch>
                  <a:fillRect/>
                </a:stretch>
              </p:blipFill>
              <p:spPr>
                <a:xfrm>
                  <a:off x="8856747" y="3681800"/>
                  <a:ext cx="81360" cy="43164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55" name="Ink 54">
                  <a:extLst>
                    <a:ext uri="{FF2B5EF4-FFF2-40B4-BE49-F238E27FC236}">
                      <a16:creationId xmlns:a16="http://schemas.microsoft.com/office/drawing/2014/main" id="{499415A4-1942-11EB-42C8-490E7612133C}"/>
                    </a:ext>
                  </a:extLst>
                </p14:cNvPr>
                <p14:cNvContentPartPr/>
                <p14:nvPr/>
              </p14:nvContentPartPr>
              <p14:xfrm>
                <a:off x="8939907" y="3727160"/>
                <a:ext cx="56160" cy="240840"/>
              </p14:xfrm>
            </p:contentPart>
          </mc:Choice>
          <mc:Fallback xmlns="">
            <p:pic>
              <p:nvPicPr>
                <p:cNvPr id="55" name="Ink 54">
                  <a:extLst>
                    <a:ext uri="{FF2B5EF4-FFF2-40B4-BE49-F238E27FC236}">
                      <a16:creationId xmlns:a16="http://schemas.microsoft.com/office/drawing/2014/main" id="{499415A4-1942-11EB-42C8-490E7612133C}"/>
                    </a:ext>
                  </a:extLst>
                </p:cNvPr>
                <p:cNvPicPr/>
                <p:nvPr/>
              </p:nvPicPr>
              <p:blipFill>
                <a:blip r:embed="rId15"/>
                <a:stretch>
                  <a:fillRect/>
                </a:stretch>
              </p:blipFill>
              <p:spPr>
                <a:xfrm>
                  <a:off x="8903907" y="3691160"/>
                  <a:ext cx="127800" cy="31248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56" name="Ink 55">
                  <a:extLst>
                    <a:ext uri="{FF2B5EF4-FFF2-40B4-BE49-F238E27FC236}">
                      <a16:creationId xmlns:a16="http://schemas.microsoft.com/office/drawing/2014/main" id="{FDE05D2F-C714-C0C3-879F-463D3CFE5FF6}"/>
                    </a:ext>
                  </a:extLst>
                </p14:cNvPr>
                <p14:cNvContentPartPr/>
                <p14:nvPr/>
              </p14:nvContentPartPr>
              <p14:xfrm>
                <a:off x="8936667" y="3735800"/>
                <a:ext cx="140040" cy="324720"/>
              </p14:xfrm>
            </p:contentPart>
          </mc:Choice>
          <mc:Fallback xmlns="">
            <p:pic>
              <p:nvPicPr>
                <p:cNvPr id="56" name="Ink 55">
                  <a:extLst>
                    <a:ext uri="{FF2B5EF4-FFF2-40B4-BE49-F238E27FC236}">
                      <a16:creationId xmlns:a16="http://schemas.microsoft.com/office/drawing/2014/main" id="{FDE05D2F-C714-C0C3-879F-463D3CFE5FF6}"/>
                    </a:ext>
                  </a:extLst>
                </p:cNvPr>
                <p:cNvPicPr/>
                <p:nvPr/>
              </p:nvPicPr>
              <p:blipFill>
                <a:blip r:embed="rId17"/>
                <a:stretch>
                  <a:fillRect/>
                </a:stretch>
              </p:blipFill>
              <p:spPr>
                <a:xfrm>
                  <a:off x="8900667" y="3699800"/>
                  <a:ext cx="211680" cy="3963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57" name="Ink 56">
                  <a:extLst>
                    <a:ext uri="{FF2B5EF4-FFF2-40B4-BE49-F238E27FC236}">
                      <a16:creationId xmlns:a16="http://schemas.microsoft.com/office/drawing/2014/main" id="{357256A3-A19F-0A68-1EAD-50F6A49D46A0}"/>
                    </a:ext>
                  </a:extLst>
                </p14:cNvPr>
                <p14:cNvContentPartPr/>
                <p14:nvPr/>
              </p14:nvContentPartPr>
              <p14:xfrm>
                <a:off x="8957907" y="3926600"/>
                <a:ext cx="226800" cy="198000"/>
              </p14:xfrm>
            </p:contentPart>
          </mc:Choice>
          <mc:Fallback xmlns="">
            <p:pic>
              <p:nvPicPr>
                <p:cNvPr id="57" name="Ink 56">
                  <a:extLst>
                    <a:ext uri="{FF2B5EF4-FFF2-40B4-BE49-F238E27FC236}">
                      <a16:creationId xmlns:a16="http://schemas.microsoft.com/office/drawing/2014/main" id="{357256A3-A19F-0A68-1EAD-50F6A49D46A0}"/>
                    </a:ext>
                  </a:extLst>
                </p:cNvPr>
                <p:cNvPicPr/>
                <p:nvPr/>
              </p:nvPicPr>
              <p:blipFill>
                <a:blip r:embed="rId19"/>
                <a:stretch>
                  <a:fillRect/>
                </a:stretch>
              </p:blipFill>
              <p:spPr>
                <a:xfrm>
                  <a:off x="8922267" y="3890960"/>
                  <a:ext cx="298440" cy="26964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58" name="Ink 57">
                  <a:extLst>
                    <a:ext uri="{FF2B5EF4-FFF2-40B4-BE49-F238E27FC236}">
                      <a16:creationId xmlns:a16="http://schemas.microsoft.com/office/drawing/2014/main" id="{BB8B5727-720F-0FFA-E9F2-8FB07CA353B6}"/>
                    </a:ext>
                  </a:extLst>
                </p14:cNvPr>
                <p14:cNvContentPartPr/>
                <p14:nvPr/>
              </p14:nvContentPartPr>
              <p14:xfrm>
                <a:off x="8962947" y="3867560"/>
                <a:ext cx="203760" cy="185400"/>
              </p14:xfrm>
            </p:contentPart>
          </mc:Choice>
          <mc:Fallback xmlns="">
            <p:pic>
              <p:nvPicPr>
                <p:cNvPr id="58" name="Ink 57">
                  <a:extLst>
                    <a:ext uri="{FF2B5EF4-FFF2-40B4-BE49-F238E27FC236}">
                      <a16:creationId xmlns:a16="http://schemas.microsoft.com/office/drawing/2014/main" id="{BB8B5727-720F-0FFA-E9F2-8FB07CA353B6}"/>
                    </a:ext>
                  </a:extLst>
                </p:cNvPr>
                <p:cNvPicPr/>
                <p:nvPr/>
              </p:nvPicPr>
              <p:blipFill>
                <a:blip r:embed="rId21"/>
                <a:stretch>
                  <a:fillRect/>
                </a:stretch>
              </p:blipFill>
              <p:spPr>
                <a:xfrm>
                  <a:off x="8926947" y="3831920"/>
                  <a:ext cx="275400" cy="25704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59" name="Ink 58">
                  <a:extLst>
                    <a:ext uri="{FF2B5EF4-FFF2-40B4-BE49-F238E27FC236}">
                      <a16:creationId xmlns:a16="http://schemas.microsoft.com/office/drawing/2014/main" id="{0C5158DB-C154-3050-0FE2-63342040594F}"/>
                    </a:ext>
                  </a:extLst>
                </p14:cNvPr>
                <p14:cNvContentPartPr/>
                <p14:nvPr/>
              </p14:nvContentPartPr>
              <p14:xfrm>
                <a:off x="9056547" y="3871160"/>
                <a:ext cx="195120" cy="137520"/>
              </p14:xfrm>
            </p:contentPart>
          </mc:Choice>
          <mc:Fallback xmlns="">
            <p:pic>
              <p:nvPicPr>
                <p:cNvPr id="59" name="Ink 58">
                  <a:extLst>
                    <a:ext uri="{FF2B5EF4-FFF2-40B4-BE49-F238E27FC236}">
                      <a16:creationId xmlns:a16="http://schemas.microsoft.com/office/drawing/2014/main" id="{0C5158DB-C154-3050-0FE2-63342040594F}"/>
                    </a:ext>
                  </a:extLst>
                </p:cNvPr>
                <p:cNvPicPr/>
                <p:nvPr/>
              </p:nvPicPr>
              <p:blipFill>
                <a:blip r:embed="rId23"/>
                <a:stretch>
                  <a:fillRect/>
                </a:stretch>
              </p:blipFill>
              <p:spPr>
                <a:xfrm>
                  <a:off x="9020547" y="3835160"/>
                  <a:ext cx="266760" cy="20916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60" name="Ink 59">
                  <a:extLst>
                    <a:ext uri="{FF2B5EF4-FFF2-40B4-BE49-F238E27FC236}">
                      <a16:creationId xmlns:a16="http://schemas.microsoft.com/office/drawing/2014/main" id="{E8EC6844-312F-94B9-175F-BE1EB4E76FD7}"/>
                    </a:ext>
                  </a:extLst>
                </p14:cNvPr>
                <p14:cNvContentPartPr/>
                <p14:nvPr/>
              </p14:nvContentPartPr>
              <p14:xfrm>
                <a:off x="8676027" y="3536720"/>
                <a:ext cx="465840" cy="430200"/>
              </p14:xfrm>
            </p:contentPart>
          </mc:Choice>
          <mc:Fallback xmlns="">
            <p:pic>
              <p:nvPicPr>
                <p:cNvPr id="60" name="Ink 59">
                  <a:extLst>
                    <a:ext uri="{FF2B5EF4-FFF2-40B4-BE49-F238E27FC236}">
                      <a16:creationId xmlns:a16="http://schemas.microsoft.com/office/drawing/2014/main" id="{E8EC6844-312F-94B9-175F-BE1EB4E76FD7}"/>
                    </a:ext>
                  </a:extLst>
                </p:cNvPr>
                <p:cNvPicPr/>
                <p:nvPr/>
              </p:nvPicPr>
              <p:blipFill>
                <a:blip r:embed="rId25"/>
                <a:stretch>
                  <a:fillRect/>
                </a:stretch>
              </p:blipFill>
              <p:spPr>
                <a:xfrm>
                  <a:off x="8640027" y="3501080"/>
                  <a:ext cx="537480" cy="50184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61" name="Ink 60">
                  <a:extLst>
                    <a:ext uri="{FF2B5EF4-FFF2-40B4-BE49-F238E27FC236}">
                      <a16:creationId xmlns:a16="http://schemas.microsoft.com/office/drawing/2014/main" id="{BCC47FF5-28B9-1D9B-42CF-9C07E97C6DDC}"/>
                    </a:ext>
                  </a:extLst>
                </p14:cNvPr>
                <p14:cNvContentPartPr/>
                <p14:nvPr/>
              </p14:nvContentPartPr>
              <p14:xfrm>
                <a:off x="8628867" y="3503240"/>
                <a:ext cx="28800" cy="687960"/>
              </p14:xfrm>
            </p:contentPart>
          </mc:Choice>
          <mc:Fallback xmlns="">
            <p:pic>
              <p:nvPicPr>
                <p:cNvPr id="61" name="Ink 60">
                  <a:extLst>
                    <a:ext uri="{FF2B5EF4-FFF2-40B4-BE49-F238E27FC236}">
                      <a16:creationId xmlns:a16="http://schemas.microsoft.com/office/drawing/2014/main" id="{BCC47FF5-28B9-1D9B-42CF-9C07E97C6DDC}"/>
                    </a:ext>
                  </a:extLst>
                </p:cNvPr>
                <p:cNvPicPr/>
                <p:nvPr/>
              </p:nvPicPr>
              <p:blipFill>
                <a:blip r:embed="rId27"/>
                <a:stretch>
                  <a:fillRect/>
                </a:stretch>
              </p:blipFill>
              <p:spPr>
                <a:xfrm>
                  <a:off x="8592867" y="3467240"/>
                  <a:ext cx="100440" cy="75960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62" name="Ink 61">
                  <a:extLst>
                    <a:ext uri="{FF2B5EF4-FFF2-40B4-BE49-F238E27FC236}">
                      <a16:creationId xmlns:a16="http://schemas.microsoft.com/office/drawing/2014/main" id="{5D6843B6-7B46-6649-4419-489F2305E7CB}"/>
                    </a:ext>
                  </a:extLst>
                </p14:cNvPr>
                <p14:cNvContentPartPr/>
                <p14:nvPr/>
              </p14:nvContentPartPr>
              <p14:xfrm>
                <a:off x="8505027" y="3590360"/>
                <a:ext cx="139680" cy="703800"/>
              </p14:xfrm>
            </p:contentPart>
          </mc:Choice>
          <mc:Fallback xmlns="">
            <p:pic>
              <p:nvPicPr>
                <p:cNvPr id="62" name="Ink 61">
                  <a:extLst>
                    <a:ext uri="{FF2B5EF4-FFF2-40B4-BE49-F238E27FC236}">
                      <a16:creationId xmlns:a16="http://schemas.microsoft.com/office/drawing/2014/main" id="{5D6843B6-7B46-6649-4419-489F2305E7CB}"/>
                    </a:ext>
                  </a:extLst>
                </p:cNvPr>
                <p:cNvPicPr/>
                <p:nvPr/>
              </p:nvPicPr>
              <p:blipFill>
                <a:blip r:embed="rId29"/>
                <a:stretch>
                  <a:fillRect/>
                </a:stretch>
              </p:blipFill>
              <p:spPr>
                <a:xfrm>
                  <a:off x="8469387" y="3554720"/>
                  <a:ext cx="211320" cy="77544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63" name="Ink 62">
                  <a:extLst>
                    <a:ext uri="{FF2B5EF4-FFF2-40B4-BE49-F238E27FC236}">
                      <a16:creationId xmlns:a16="http://schemas.microsoft.com/office/drawing/2014/main" id="{5239CC0F-FC49-FABB-6CF0-04C8F04D8EA3}"/>
                    </a:ext>
                  </a:extLst>
                </p14:cNvPr>
                <p14:cNvContentPartPr/>
                <p14:nvPr/>
              </p14:nvContentPartPr>
              <p14:xfrm>
                <a:off x="8710227" y="3811040"/>
                <a:ext cx="3600" cy="232560"/>
              </p14:xfrm>
            </p:contentPart>
          </mc:Choice>
          <mc:Fallback xmlns="">
            <p:pic>
              <p:nvPicPr>
                <p:cNvPr id="63" name="Ink 62">
                  <a:extLst>
                    <a:ext uri="{FF2B5EF4-FFF2-40B4-BE49-F238E27FC236}">
                      <a16:creationId xmlns:a16="http://schemas.microsoft.com/office/drawing/2014/main" id="{5239CC0F-FC49-FABB-6CF0-04C8F04D8EA3}"/>
                    </a:ext>
                  </a:extLst>
                </p:cNvPr>
                <p:cNvPicPr/>
                <p:nvPr/>
              </p:nvPicPr>
              <p:blipFill>
                <a:blip r:embed="rId31"/>
                <a:stretch>
                  <a:fillRect/>
                </a:stretch>
              </p:blipFill>
              <p:spPr>
                <a:xfrm>
                  <a:off x="8674587" y="3775400"/>
                  <a:ext cx="75240" cy="30420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64" name="Ink 63">
                  <a:extLst>
                    <a:ext uri="{FF2B5EF4-FFF2-40B4-BE49-F238E27FC236}">
                      <a16:creationId xmlns:a16="http://schemas.microsoft.com/office/drawing/2014/main" id="{8785EA76-76F7-C915-B78C-37C3A528D51A}"/>
                    </a:ext>
                  </a:extLst>
                </p14:cNvPr>
                <p14:cNvContentPartPr/>
                <p14:nvPr/>
              </p14:nvContentPartPr>
              <p14:xfrm>
                <a:off x="8676027" y="3494960"/>
                <a:ext cx="60480" cy="321480"/>
              </p14:xfrm>
            </p:contentPart>
          </mc:Choice>
          <mc:Fallback xmlns="">
            <p:pic>
              <p:nvPicPr>
                <p:cNvPr id="64" name="Ink 63">
                  <a:extLst>
                    <a:ext uri="{FF2B5EF4-FFF2-40B4-BE49-F238E27FC236}">
                      <a16:creationId xmlns:a16="http://schemas.microsoft.com/office/drawing/2014/main" id="{8785EA76-76F7-C915-B78C-37C3A528D51A}"/>
                    </a:ext>
                  </a:extLst>
                </p:cNvPr>
                <p:cNvPicPr/>
                <p:nvPr/>
              </p:nvPicPr>
              <p:blipFill>
                <a:blip r:embed="rId33"/>
                <a:stretch>
                  <a:fillRect/>
                </a:stretch>
              </p:blipFill>
              <p:spPr>
                <a:xfrm>
                  <a:off x="8640387" y="3459320"/>
                  <a:ext cx="132120" cy="39312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65" name="Ink 64">
                  <a:extLst>
                    <a:ext uri="{FF2B5EF4-FFF2-40B4-BE49-F238E27FC236}">
                      <a16:creationId xmlns:a16="http://schemas.microsoft.com/office/drawing/2014/main" id="{9ECD2C74-1B7B-1596-CB02-83737A334ED9}"/>
                    </a:ext>
                  </a:extLst>
                </p14:cNvPr>
                <p14:cNvContentPartPr/>
                <p14:nvPr/>
              </p14:nvContentPartPr>
              <p14:xfrm>
                <a:off x="8593227" y="3565880"/>
                <a:ext cx="540360" cy="705600"/>
              </p14:xfrm>
            </p:contentPart>
          </mc:Choice>
          <mc:Fallback xmlns="">
            <p:pic>
              <p:nvPicPr>
                <p:cNvPr id="65" name="Ink 64">
                  <a:extLst>
                    <a:ext uri="{FF2B5EF4-FFF2-40B4-BE49-F238E27FC236}">
                      <a16:creationId xmlns:a16="http://schemas.microsoft.com/office/drawing/2014/main" id="{9ECD2C74-1B7B-1596-CB02-83737A334ED9}"/>
                    </a:ext>
                  </a:extLst>
                </p:cNvPr>
                <p:cNvPicPr/>
                <p:nvPr/>
              </p:nvPicPr>
              <p:blipFill>
                <a:blip r:embed="rId35"/>
                <a:stretch>
                  <a:fillRect/>
                </a:stretch>
              </p:blipFill>
              <p:spPr>
                <a:xfrm>
                  <a:off x="8557587" y="3530240"/>
                  <a:ext cx="612000" cy="77724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66" name="Ink 65">
                  <a:extLst>
                    <a:ext uri="{FF2B5EF4-FFF2-40B4-BE49-F238E27FC236}">
                      <a16:creationId xmlns:a16="http://schemas.microsoft.com/office/drawing/2014/main" id="{D496ADB0-D8B7-5264-1A0E-16D54002C655}"/>
                    </a:ext>
                  </a:extLst>
                </p14:cNvPr>
                <p14:cNvContentPartPr/>
                <p14:nvPr/>
              </p14:nvContentPartPr>
              <p14:xfrm>
                <a:off x="8787267" y="4109120"/>
                <a:ext cx="101160" cy="101880"/>
              </p14:xfrm>
            </p:contentPart>
          </mc:Choice>
          <mc:Fallback xmlns="">
            <p:pic>
              <p:nvPicPr>
                <p:cNvPr id="66" name="Ink 65">
                  <a:extLst>
                    <a:ext uri="{FF2B5EF4-FFF2-40B4-BE49-F238E27FC236}">
                      <a16:creationId xmlns:a16="http://schemas.microsoft.com/office/drawing/2014/main" id="{D496ADB0-D8B7-5264-1A0E-16D54002C655}"/>
                    </a:ext>
                  </a:extLst>
                </p:cNvPr>
                <p:cNvPicPr/>
                <p:nvPr/>
              </p:nvPicPr>
              <p:blipFill>
                <a:blip r:embed="rId37"/>
                <a:stretch>
                  <a:fillRect/>
                </a:stretch>
              </p:blipFill>
              <p:spPr>
                <a:xfrm>
                  <a:off x="8751627" y="4073480"/>
                  <a:ext cx="172800" cy="173520"/>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72" name="Ink 71">
                  <a:extLst>
                    <a:ext uri="{FF2B5EF4-FFF2-40B4-BE49-F238E27FC236}">
                      <a16:creationId xmlns:a16="http://schemas.microsoft.com/office/drawing/2014/main" id="{60181167-3387-7BA9-8B04-8EA42B269545}"/>
                    </a:ext>
                  </a:extLst>
                </p14:cNvPr>
                <p14:cNvContentPartPr/>
                <p14:nvPr/>
              </p14:nvContentPartPr>
              <p14:xfrm>
                <a:off x="8712027" y="4241600"/>
                <a:ext cx="360" cy="360"/>
              </p14:xfrm>
            </p:contentPart>
          </mc:Choice>
          <mc:Fallback xmlns="">
            <p:pic>
              <p:nvPicPr>
                <p:cNvPr id="72" name="Ink 71">
                  <a:extLst>
                    <a:ext uri="{FF2B5EF4-FFF2-40B4-BE49-F238E27FC236}">
                      <a16:creationId xmlns:a16="http://schemas.microsoft.com/office/drawing/2014/main" id="{60181167-3387-7BA9-8B04-8EA42B269545}"/>
                    </a:ext>
                  </a:extLst>
                </p:cNvPr>
                <p:cNvPicPr/>
                <p:nvPr/>
              </p:nvPicPr>
              <p:blipFill>
                <a:blip r:embed="rId39"/>
                <a:stretch>
                  <a:fillRect/>
                </a:stretch>
              </p:blipFill>
              <p:spPr>
                <a:xfrm>
                  <a:off x="8676027" y="42059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73" name="Ink 72">
                  <a:extLst>
                    <a:ext uri="{FF2B5EF4-FFF2-40B4-BE49-F238E27FC236}">
                      <a16:creationId xmlns:a16="http://schemas.microsoft.com/office/drawing/2014/main" id="{4D7655D6-1B41-FB7A-4B6B-EE3A9DA26DA8}"/>
                    </a:ext>
                  </a:extLst>
                </p14:cNvPr>
                <p14:cNvContentPartPr/>
                <p14:nvPr/>
              </p14:nvContentPartPr>
              <p14:xfrm>
                <a:off x="8737587" y="4309280"/>
                <a:ext cx="360" cy="360"/>
              </p14:xfrm>
            </p:contentPart>
          </mc:Choice>
          <mc:Fallback xmlns="">
            <p:pic>
              <p:nvPicPr>
                <p:cNvPr id="73" name="Ink 72">
                  <a:extLst>
                    <a:ext uri="{FF2B5EF4-FFF2-40B4-BE49-F238E27FC236}">
                      <a16:creationId xmlns:a16="http://schemas.microsoft.com/office/drawing/2014/main" id="{4D7655D6-1B41-FB7A-4B6B-EE3A9DA26DA8}"/>
                    </a:ext>
                  </a:extLst>
                </p:cNvPr>
                <p:cNvPicPr/>
                <p:nvPr/>
              </p:nvPicPr>
              <p:blipFill>
                <a:blip r:embed="rId39"/>
                <a:stretch>
                  <a:fillRect/>
                </a:stretch>
              </p:blipFill>
              <p:spPr>
                <a:xfrm>
                  <a:off x="8701587" y="427364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75" name="Ink 74">
                  <a:extLst>
                    <a:ext uri="{FF2B5EF4-FFF2-40B4-BE49-F238E27FC236}">
                      <a16:creationId xmlns:a16="http://schemas.microsoft.com/office/drawing/2014/main" id="{A60106CD-6B9A-5300-5F8E-ADBB3820F5F2}"/>
                    </a:ext>
                  </a:extLst>
                </p14:cNvPr>
                <p14:cNvContentPartPr/>
                <p14:nvPr/>
              </p14:nvContentPartPr>
              <p14:xfrm>
                <a:off x="8534187" y="3639320"/>
                <a:ext cx="124200" cy="27360"/>
              </p14:xfrm>
            </p:contentPart>
          </mc:Choice>
          <mc:Fallback xmlns="">
            <p:pic>
              <p:nvPicPr>
                <p:cNvPr id="75" name="Ink 74">
                  <a:extLst>
                    <a:ext uri="{FF2B5EF4-FFF2-40B4-BE49-F238E27FC236}">
                      <a16:creationId xmlns:a16="http://schemas.microsoft.com/office/drawing/2014/main" id="{A60106CD-6B9A-5300-5F8E-ADBB3820F5F2}"/>
                    </a:ext>
                  </a:extLst>
                </p:cNvPr>
                <p:cNvPicPr/>
                <p:nvPr/>
              </p:nvPicPr>
              <p:blipFill>
                <a:blip r:embed="rId42"/>
                <a:stretch>
                  <a:fillRect/>
                </a:stretch>
              </p:blipFill>
              <p:spPr>
                <a:xfrm>
                  <a:off x="8498547" y="3603320"/>
                  <a:ext cx="195840" cy="9900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79" name="Ink 78">
                  <a:extLst>
                    <a:ext uri="{FF2B5EF4-FFF2-40B4-BE49-F238E27FC236}">
                      <a16:creationId xmlns:a16="http://schemas.microsoft.com/office/drawing/2014/main" id="{BFD0D767-A663-B325-754B-30BFFB9C3F41}"/>
                    </a:ext>
                  </a:extLst>
                </p14:cNvPr>
                <p14:cNvContentPartPr/>
                <p14:nvPr/>
              </p14:nvContentPartPr>
              <p14:xfrm>
                <a:off x="9279027" y="3809600"/>
                <a:ext cx="360" cy="360"/>
              </p14:xfrm>
            </p:contentPart>
          </mc:Choice>
          <mc:Fallback xmlns="">
            <p:pic>
              <p:nvPicPr>
                <p:cNvPr id="79" name="Ink 78">
                  <a:extLst>
                    <a:ext uri="{FF2B5EF4-FFF2-40B4-BE49-F238E27FC236}">
                      <a16:creationId xmlns:a16="http://schemas.microsoft.com/office/drawing/2014/main" id="{BFD0D767-A663-B325-754B-30BFFB9C3F41}"/>
                    </a:ext>
                  </a:extLst>
                </p:cNvPr>
                <p:cNvPicPr/>
                <p:nvPr/>
              </p:nvPicPr>
              <p:blipFill>
                <a:blip r:embed="rId39"/>
                <a:stretch>
                  <a:fillRect/>
                </a:stretch>
              </p:blipFill>
              <p:spPr>
                <a:xfrm>
                  <a:off x="9243387" y="37739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4">
              <p14:nvContentPartPr>
                <p14:cNvPr id="81" name="Ink 80">
                  <a:extLst>
                    <a:ext uri="{FF2B5EF4-FFF2-40B4-BE49-F238E27FC236}">
                      <a16:creationId xmlns:a16="http://schemas.microsoft.com/office/drawing/2014/main" id="{04A08597-FCB1-DB2C-6560-575930AA21F6}"/>
                    </a:ext>
                  </a:extLst>
                </p14:cNvPr>
                <p14:cNvContentPartPr/>
                <p14:nvPr/>
              </p14:nvContentPartPr>
              <p14:xfrm>
                <a:off x="8559387" y="3453920"/>
                <a:ext cx="360" cy="360"/>
              </p14:xfrm>
            </p:contentPart>
          </mc:Choice>
          <mc:Fallback xmlns="">
            <p:pic>
              <p:nvPicPr>
                <p:cNvPr id="81" name="Ink 80">
                  <a:extLst>
                    <a:ext uri="{FF2B5EF4-FFF2-40B4-BE49-F238E27FC236}">
                      <a16:creationId xmlns:a16="http://schemas.microsoft.com/office/drawing/2014/main" id="{04A08597-FCB1-DB2C-6560-575930AA21F6}"/>
                    </a:ext>
                  </a:extLst>
                </p:cNvPr>
                <p:cNvPicPr/>
                <p:nvPr/>
              </p:nvPicPr>
              <p:blipFill>
                <a:blip r:embed="rId39"/>
                <a:stretch>
                  <a:fillRect/>
                </a:stretch>
              </p:blipFill>
              <p:spPr>
                <a:xfrm>
                  <a:off x="8523747" y="341828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87" name="Ink 86">
                  <a:extLst>
                    <a:ext uri="{FF2B5EF4-FFF2-40B4-BE49-F238E27FC236}">
                      <a16:creationId xmlns:a16="http://schemas.microsoft.com/office/drawing/2014/main" id="{AB579B95-D54B-8E1A-7A28-2DC5802E467C}"/>
                    </a:ext>
                  </a:extLst>
                </p14:cNvPr>
                <p14:cNvContentPartPr/>
                <p14:nvPr/>
              </p14:nvContentPartPr>
              <p14:xfrm>
                <a:off x="8559387" y="4063760"/>
                <a:ext cx="360" cy="360"/>
              </p14:xfrm>
            </p:contentPart>
          </mc:Choice>
          <mc:Fallback xmlns="">
            <p:pic>
              <p:nvPicPr>
                <p:cNvPr id="87" name="Ink 86">
                  <a:extLst>
                    <a:ext uri="{FF2B5EF4-FFF2-40B4-BE49-F238E27FC236}">
                      <a16:creationId xmlns:a16="http://schemas.microsoft.com/office/drawing/2014/main" id="{AB579B95-D54B-8E1A-7A28-2DC5802E467C}"/>
                    </a:ext>
                  </a:extLst>
                </p:cNvPr>
                <p:cNvPicPr/>
                <p:nvPr/>
              </p:nvPicPr>
              <p:blipFill>
                <a:blip r:embed="rId39"/>
                <a:stretch>
                  <a:fillRect/>
                </a:stretch>
              </p:blipFill>
              <p:spPr>
                <a:xfrm>
                  <a:off x="8523747" y="40277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6">
              <p14:nvContentPartPr>
                <p14:cNvPr id="89" name="Ink 88">
                  <a:extLst>
                    <a:ext uri="{FF2B5EF4-FFF2-40B4-BE49-F238E27FC236}">
                      <a16:creationId xmlns:a16="http://schemas.microsoft.com/office/drawing/2014/main" id="{4B9A4FA4-A2BA-9DF3-D00E-285BA362753A}"/>
                    </a:ext>
                  </a:extLst>
                </p14:cNvPr>
                <p14:cNvContentPartPr/>
                <p14:nvPr/>
              </p14:nvContentPartPr>
              <p14:xfrm>
                <a:off x="8559387" y="4148360"/>
                <a:ext cx="360" cy="360"/>
              </p14:xfrm>
            </p:contentPart>
          </mc:Choice>
          <mc:Fallback xmlns="">
            <p:pic>
              <p:nvPicPr>
                <p:cNvPr id="89" name="Ink 88">
                  <a:extLst>
                    <a:ext uri="{FF2B5EF4-FFF2-40B4-BE49-F238E27FC236}">
                      <a16:creationId xmlns:a16="http://schemas.microsoft.com/office/drawing/2014/main" id="{4B9A4FA4-A2BA-9DF3-D00E-285BA362753A}"/>
                    </a:ext>
                  </a:extLst>
                </p:cNvPr>
                <p:cNvPicPr/>
                <p:nvPr/>
              </p:nvPicPr>
              <p:blipFill>
                <a:blip r:embed="rId39"/>
                <a:stretch>
                  <a:fillRect/>
                </a:stretch>
              </p:blipFill>
              <p:spPr>
                <a:xfrm>
                  <a:off x="8523747" y="411272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91" name="Ink 90">
                  <a:extLst>
                    <a:ext uri="{FF2B5EF4-FFF2-40B4-BE49-F238E27FC236}">
                      <a16:creationId xmlns:a16="http://schemas.microsoft.com/office/drawing/2014/main" id="{4F44CFAF-94EF-2CD6-6E03-76E06171FD2E}"/>
                    </a:ext>
                  </a:extLst>
                </p14:cNvPr>
                <p14:cNvContentPartPr/>
                <p14:nvPr/>
              </p14:nvContentPartPr>
              <p14:xfrm>
                <a:off x="8585307" y="4173920"/>
                <a:ext cx="360" cy="360"/>
              </p14:xfrm>
            </p:contentPart>
          </mc:Choice>
          <mc:Fallback xmlns="">
            <p:pic>
              <p:nvPicPr>
                <p:cNvPr id="91" name="Ink 90">
                  <a:extLst>
                    <a:ext uri="{FF2B5EF4-FFF2-40B4-BE49-F238E27FC236}">
                      <a16:creationId xmlns:a16="http://schemas.microsoft.com/office/drawing/2014/main" id="{4F44CFAF-94EF-2CD6-6E03-76E06171FD2E}"/>
                    </a:ext>
                  </a:extLst>
                </p:cNvPr>
                <p:cNvPicPr/>
                <p:nvPr/>
              </p:nvPicPr>
              <p:blipFill>
                <a:blip r:embed="rId39"/>
                <a:stretch>
                  <a:fillRect/>
                </a:stretch>
              </p:blipFill>
              <p:spPr>
                <a:xfrm>
                  <a:off x="8549307" y="413828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8">
              <p14:nvContentPartPr>
                <p14:cNvPr id="93" name="Ink 92">
                  <a:extLst>
                    <a:ext uri="{FF2B5EF4-FFF2-40B4-BE49-F238E27FC236}">
                      <a16:creationId xmlns:a16="http://schemas.microsoft.com/office/drawing/2014/main" id="{A6264743-987C-0D1A-A655-485B8BCCCE9C}"/>
                    </a:ext>
                  </a:extLst>
                </p14:cNvPr>
                <p14:cNvContentPartPr/>
                <p14:nvPr/>
              </p14:nvContentPartPr>
              <p14:xfrm>
                <a:off x="8585307" y="4266800"/>
                <a:ext cx="360" cy="360"/>
              </p14:xfrm>
            </p:contentPart>
          </mc:Choice>
          <mc:Fallback xmlns="">
            <p:pic>
              <p:nvPicPr>
                <p:cNvPr id="93" name="Ink 92">
                  <a:extLst>
                    <a:ext uri="{FF2B5EF4-FFF2-40B4-BE49-F238E27FC236}">
                      <a16:creationId xmlns:a16="http://schemas.microsoft.com/office/drawing/2014/main" id="{A6264743-987C-0D1A-A655-485B8BCCCE9C}"/>
                    </a:ext>
                  </a:extLst>
                </p:cNvPr>
                <p:cNvPicPr/>
                <p:nvPr/>
              </p:nvPicPr>
              <p:blipFill>
                <a:blip r:embed="rId39"/>
                <a:stretch>
                  <a:fillRect/>
                </a:stretch>
              </p:blipFill>
              <p:spPr>
                <a:xfrm>
                  <a:off x="8549307" y="42311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95" name="Ink 94">
                  <a:extLst>
                    <a:ext uri="{FF2B5EF4-FFF2-40B4-BE49-F238E27FC236}">
                      <a16:creationId xmlns:a16="http://schemas.microsoft.com/office/drawing/2014/main" id="{8C649BE4-E11C-091A-7288-422C2E7E9495}"/>
                    </a:ext>
                  </a:extLst>
                </p14:cNvPr>
                <p14:cNvContentPartPr/>
                <p14:nvPr/>
              </p14:nvContentPartPr>
              <p14:xfrm>
                <a:off x="8601867" y="3894560"/>
                <a:ext cx="360" cy="360"/>
              </p14:xfrm>
            </p:contentPart>
          </mc:Choice>
          <mc:Fallback xmlns="">
            <p:pic>
              <p:nvPicPr>
                <p:cNvPr id="95" name="Ink 94">
                  <a:extLst>
                    <a:ext uri="{FF2B5EF4-FFF2-40B4-BE49-F238E27FC236}">
                      <a16:creationId xmlns:a16="http://schemas.microsoft.com/office/drawing/2014/main" id="{8C649BE4-E11C-091A-7288-422C2E7E9495}"/>
                    </a:ext>
                  </a:extLst>
                </p:cNvPr>
                <p:cNvPicPr/>
                <p:nvPr/>
              </p:nvPicPr>
              <p:blipFill>
                <a:blip r:embed="rId39"/>
                <a:stretch>
                  <a:fillRect/>
                </a:stretch>
              </p:blipFill>
              <p:spPr>
                <a:xfrm>
                  <a:off x="8566227" y="38585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50">
              <p14:nvContentPartPr>
                <p14:cNvPr id="96" name="Ink 95">
                  <a:extLst>
                    <a:ext uri="{FF2B5EF4-FFF2-40B4-BE49-F238E27FC236}">
                      <a16:creationId xmlns:a16="http://schemas.microsoft.com/office/drawing/2014/main" id="{CEB42C6C-01F3-B79B-0E33-C82A264D5A23}"/>
                    </a:ext>
                  </a:extLst>
                </p14:cNvPr>
                <p14:cNvContentPartPr/>
                <p14:nvPr/>
              </p14:nvContentPartPr>
              <p14:xfrm>
                <a:off x="8601867" y="3716720"/>
                <a:ext cx="360" cy="360"/>
              </p14:xfrm>
            </p:contentPart>
          </mc:Choice>
          <mc:Fallback xmlns="">
            <p:pic>
              <p:nvPicPr>
                <p:cNvPr id="96" name="Ink 95">
                  <a:extLst>
                    <a:ext uri="{FF2B5EF4-FFF2-40B4-BE49-F238E27FC236}">
                      <a16:creationId xmlns:a16="http://schemas.microsoft.com/office/drawing/2014/main" id="{CEB42C6C-01F3-B79B-0E33-C82A264D5A23}"/>
                    </a:ext>
                  </a:extLst>
                </p:cNvPr>
                <p:cNvPicPr/>
                <p:nvPr/>
              </p:nvPicPr>
              <p:blipFill>
                <a:blip r:embed="rId39"/>
                <a:stretch>
                  <a:fillRect/>
                </a:stretch>
              </p:blipFill>
              <p:spPr>
                <a:xfrm>
                  <a:off x="8566227" y="368108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98" name="Ink 97">
                  <a:extLst>
                    <a:ext uri="{FF2B5EF4-FFF2-40B4-BE49-F238E27FC236}">
                      <a16:creationId xmlns:a16="http://schemas.microsoft.com/office/drawing/2014/main" id="{B280AD54-C6F9-9655-1BAC-0579FAAE9334}"/>
                    </a:ext>
                  </a:extLst>
                </p14:cNvPr>
                <p14:cNvContentPartPr/>
                <p14:nvPr/>
              </p14:nvContentPartPr>
              <p14:xfrm>
                <a:off x="8610507" y="3920120"/>
                <a:ext cx="360" cy="360"/>
              </p14:xfrm>
            </p:contentPart>
          </mc:Choice>
          <mc:Fallback xmlns="">
            <p:pic>
              <p:nvPicPr>
                <p:cNvPr id="98" name="Ink 97">
                  <a:extLst>
                    <a:ext uri="{FF2B5EF4-FFF2-40B4-BE49-F238E27FC236}">
                      <a16:creationId xmlns:a16="http://schemas.microsoft.com/office/drawing/2014/main" id="{B280AD54-C6F9-9655-1BAC-0579FAAE9334}"/>
                    </a:ext>
                  </a:extLst>
                </p:cNvPr>
                <p:cNvPicPr/>
                <p:nvPr/>
              </p:nvPicPr>
              <p:blipFill>
                <a:blip r:embed="rId39"/>
                <a:stretch>
                  <a:fillRect/>
                </a:stretch>
              </p:blipFill>
              <p:spPr>
                <a:xfrm>
                  <a:off x="8574507" y="388412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52">
              <p14:nvContentPartPr>
                <p14:cNvPr id="100" name="Ink 99">
                  <a:extLst>
                    <a:ext uri="{FF2B5EF4-FFF2-40B4-BE49-F238E27FC236}">
                      <a16:creationId xmlns:a16="http://schemas.microsoft.com/office/drawing/2014/main" id="{2940FED6-DBC1-0540-5B96-D94AD4D8CB2A}"/>
                    </a:ext>
                  </a:extLst>
                </p14:cNvPr>
                <p14:cNvContentPartPr/>
                <p14:nvPr/>
              </p14:nvContentPartPr>
              <p14:xfrm>
                <a:off x="8610507" y="3920120"/>
                <a:ext cx="360" cy="360"/>
              </p14:xfrm>
            </p:contentPart>
          </mc:Choice>
          <mc:Fallback xmlns="">
            <p:pic>
              <p:nvPicPr>
                <p:cNvPr id="100" name="Ink 99">
                  <a:extLst>
                    <a:ext uri="{FF2B5EF4-FFF2-40B4-BE49-F238E27FC236}">
                      <a16:creationId xmlns:a16="http://schemas.microsoft.com/office/drawing/2014/main" id="{2940FED6-DBC1-0540-5B96-D94AD4D8CB2A}"/>
                    </a:ext>
                  </a:extLst>
                </p:cNvPr>
                <p:cNvPicPr/>
                <p:nvPr/>
              </p:nvPicPr>
              <p:blipFill>
                <a:blip r:embed="rId39"/>
                <a:stretch>
                  <a:fillRect/>
                </a:stretch>
              </p:blipFill>
              <p:spPr>
                <a:xfrm>
                  <a:off x="8574507" y="388412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105" name="Ink 104">
                  <a:extLst>
                    <a:ext uri="{FF2B5EF4-FFF2-40B4-BE49-F238E27FC236}">
                      <a16:creationId xmlns:a16="http://schemas.microsoft.com/office/drawing/2014/main" id="{7D2B0484-530A-BFE9-B5C2-BDE3ED368107}"/>
                    </a:ext>
                  </a:extLst>
                </p14:cNvPr>
                <p14:cNvContentPartPr/>
                <p14:nvPr/>
              </p14:nvContentPartPr>
              <p14:xfrm>
                <a:off x="8889867" y="3581360"/>
                <a:ext cx="360" cy="360"/>
              </p14:xfrm>
            </p:contentPart>
          </mc:Choice>
          <mc:Fallback xmlns="">
            <p:pic>
              <p:nvPicPr>
                <p:cNvPr id="105" name="Ink 104">
                  <a:extLst>
                    <a:ext uri="{FF2B5EF4-FFF2-40B4-BE49-F238E27FC236}">
                      <a16:creationId xmlns:a16="http://schemas.microsoft.com/office/drawing/2014/main" id="{7D2B0484-530A-BFE9-B5C2-BDE3ED368107}"/>
                    </a:ext>
                  </a:extLst>
                </p:cNvPr>
                <p:cNvPicPr/>
                <p:nvPr/>
              </p:nvPicPr>
              <p:blipFill>
                <a:blip r:embed="rId39"/>
                <a:stretch>
                  <a:fillRect/>
                </a:stretch>
              </p:blipFill>
              <p:spPr>
                <a:xfrm>
                  <a:off x="8854227" y="35453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54">
              <p14:nvContentPartPr>
                <p14:cNvPr id="106" name="Ink 105">
                  <a:extLst>
                    <a:ext uri="{FF2B5EF4-FFF2-40B4-BE49-F238E27FC236}">
                      <a16:creationId xmlns:a16="http://schemas.microsoft.com/office/drawing/2014/main" id="{BD90D8FC-4DE0-9E77-8B47-9D83D3B3A12C}"/>
                    </a:ext>
                  </a:extLst>
                </p14:cNvPr>
                <p14:cNvContentPartPr/>
                <p14:nvPr/>
              </p14:nvContentPartPr>
              <p14:xfrm>
                <a:off x="8669547" y="3453920"/>
                <a:ext cx="360" cy="360"/>
              </p14:xfrm>
            </p:contentPart>
          </mc:Choice>
          <mc:Fallback xmlns="">
            <p:pic>
              <p:nvPicPr>
                <p:cNvPr id="106" name="Ink 105">
                  <a:extLst>
                    <a:ext uri="{FF2B5EF4-FFF2-40B4-BE49-F238E27FC236}">
                      <a16:creationId xmlns:a16="http://schemas.microsoft.com/office/drawing/2014/main" id="{BD90D8FC-4DE0-9E77-8B47-9D83D3B3A12C}"/>
                    </a:ext>
                  </a:extLst>
                </p:cNvPr>
                <p:cNvPicPr/>
                <p:nvPr/>
              </p:nvPicPr>
              <p:blipFill>
                <a:blip r:embed="rId39"/>
                <a:stretch>
                  <a:fillRect/>
                </a:stretch>
              </p:blipFill>
              <p:spPr>
                <a:xfrm>
                  <a:off x="8633907" y="341828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107" name="Ink 106">
                  <a:extLst>
                    <a:ext uri="{FF2B5EF4-FFF2-40B4-BE49-F238E27FC236}">
                      <a16:creationId xmlns:a16="http://schemas.microsoft.com/office/drawing/2014/main" id="{950EF022-F36D-5CE6-D5E2-AC015F7DB699}"/>
                    </a:ext>
                  </a:extLst>
                </p14:cNvPr>
                <p14:cNvContentPartPr/>
                <p14:nvPr/>
              </p14:nvContentPartPr>
              <p14:xfrm>
                <a:off x="8585307" y="3453920"/>
                <a:ext cx="360" cy="360"/>
              </p14:xfrm>
            </p:contentPart>
          </mc:Choice>
          <mc:Fallback xmlns="">
            <p:pic>
              <p:nvPicPr>
                <p:cNvPr id="107" name="Ink 106">
                  <a:extLst>
                    <a:ext uri="{FF2B5EF4-FFF2-40B4-BE49-F238E27FC236}">
                      <a16:creationId xmlns:a16="http://schemas.microsoft.com/office/drawing/2014/main" id="{950EF022-F36D-5CE6-D5E2-AC015F7DB699}"/>
                    </a:ext>
                  </a:extLst>
                </p:cNvPr>
                <p:cNvPicPr/>
                <p:nvPr/>
              </p:nvPicPr>
              <p:blipFill>
                <a:blip r:embed="rId39"/>
                <a:stretch>
                  <a:fillRect/>
                </a:stretch>
              </p:blipFill>
              <p:spPr>
                <a:xfrm>
                  <a:off x="8549307" y="341828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56">
              <p14:nvContentPartPr>
                <p14:cNvPr id="109" name="Ink 108">
                  <a:extLst>
                    <a:ext uri="{FF2B5EF4-FFF2-40B4-BE49-F238E27FC236}">
                      <a16:creationId xmlns:a16="http://schemas.microsoft.com/office/drawing/2014/main" id="{00E9C762-AFB1-9FF7-0104-74B0C7C76C5A}"/>
                    </a:ext>
                  </a:extLst>
                </p14:cNvPr>
                <p14:cNvContentPartPr/>
                <p14:nvPr/>
              </p14:nvContentPartPr>
              <p14:xfrm>
                <a:off x="8517267" y="3860360"/>
                <a:ext cx="360" cy="360"/>
              </p14:xfrm>
            </p:contentPart>
          </mc:Choice>
          <mc:Fallback xmlns="">
            <p:pic>
              <p:nvPicPr>
                <p:cNvPr id="109" name="Ink 108">
                  <a:extLst>
                    <a:ext uri="{FF2B5EF4-FFF2-40B4-BE49-F238E27FC236}">
                      <a16:creationId xmlns:a16="http://schemas.microsoft.com/office/drawing/2014/main" id="{00E9C762-AFB1-9FF7-0104-74B0C7C76C5A}"/>
                    </a:ext>
                  </a:extLst>
                </p:cNvPr>
                <p:cNvPicPr/>
                <p:nvPr/>
              </p:nvPicPr>
              <p:blipFill>
                <a:blip r:embed="rId39"/>
                <a:stretch>
                  <a:fillRect/>
                </a:stretch>
              </p:blipFill>
              <p:spPr>
                <a:xfrm>
                  <a:off x="8481267" y="382472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113" name="Ink 112">
                  <a:extLst>
                    <a:ext uri="{FF2B5EF4-FFF2-40B4-BE49-F238E27FC236}">
                      <a16:creationId xmlns:a16="http://schemas.microsoft.com/office/drawing/2014/main" id="{E5837D9F-C6D4-B315-2358-5D2E86DE8D2E}"/>
                    </a:ext>
                  </a:extLst>
                </p14:cNvPr>
                <p14:cNvContentPartPr/>
                <p14:nvPr/>
              </p14:nvContentPartPr>
              <p14:xfrm>
                <a:off x="9169227" y="3835160"/>
                <a:ext cx="360" cy="360"/>
              </p14:xfrm>
            </p:contentPart>
          </mc:Choice>
          <mc:Fallback xmlns="">
            <p:pic>
              <p:nvPicPr>
                <p:cNvPr id="113" name="Ink 112">
                  <a:extLst>
                    <a:ext uri="{FF2B5EF4-FFF2-40B4-BE49-F238E27FC236}">
                      <a16:creationId xmlns:a16="http://schemas.microsoft.com/office/drawing/2014/main" id="{E5837D9F-C6D4-B315-2358-5D2E86DE8D2E}"/>
                    </a:ext>
                  </a:extLst>
                </p:cNvPr>
                <p:cNvPicPr/>
                <p:nvPr/>
              </p:nvPicPr>
              <p:blipFill>
                <a:blip r:embed="rId39"/>
                <a:stretch>
                  <a:fillRect/>
                </a:stretch>
              </p:blipFill>
              <p:spPr>
                <a:xfrm>
                  <a:off x="9133227" y="379952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58">
              <p14:nvContentPartPr>
                <p14:cNvPr id="114" name="Ink 113">
                  <a:extLst>
                    <a:ext uri="{FF2B5EF4-FFF2-40B4-BE49-F238E27FC236}">
                      <a16:creationId xmlns:a16="http://schemas.microsoft.com/office/drawing/2014/main" id="{7C00279E-3A1C-EAE1-692F-0849ED63A0A9}"/>
                    </a:ext>
                  </a:extLst>
                </p14:cNvPr>
                <p14:cNvContentPartPr/>
                <p14:nvPr/>
              </p14:nvContentPartPr>
              <p14:xfrm>
                <a:off x="9059067" y="3877640"/>
                <a:ext cx="360" cy="360"/>
              </p14:xfrm>
            </p:contentPart>
          </mc:Choice>
          <mc:Fallback xmlns="">
            <p:pic>
              <p:nvPicPr>
                <p:cNvPr id="114" name="Ink 113">
                  <a:extLst>
                    <a:ext uri="{FF2B5EF4-FFF2-40B4-BE49-F238E27FC236}">
                      <a16:creationId xmlns:a16="http://schemas.microsoft.com/office/drawing/2014/main" id="{7C00279E-3A1C-EAE1-692F-0849ED63A0A9}"/>
                    </a:ext>
                  </a:extLst>
                </p:cNvPr>
                <p:cNvPicPr/>
                <p:nvPr/>
              </p:nvPicPr>
              <p:blipFill>
                <a:blip r:embed="rId39"/>
                <a:stretch>
                  <a:fillRect/>
                </a:stretch>
              </p:blipFill>
              <p:spPr>
                <a:xfrm>
                  <a:off x="9023427" y="3842000"/>
                  <a:ext cx="72000" cy="72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9">
            <p14:nvContentPartPr>
              <p14:cNvPr id="117" name="Ink 116">
                <a:extLst>
                  <a:ext uri="{FF2B5EF4-FFF2-40B4-BE49-F238E27FC236}">
                    <a16:creationId xmlns:a16="http://schemas.microsoft.com/office/drawing/2014/main" id="{DC87DB53-1AF6-3734-4463-26CD05BE0809}"/>
                  </a:ext>
                </a:extLst>
              </p14:cNvPr>
              <p14:cNvContentPartPr/>
              <p14:nvPr/>
            </p14:nvContentPartPr>
            <p14:xfrm>
              <a:off x="8601867" y="3445640"/>
              <a:ext cx="720" cy="763200"/>
            </p14:xfrm>
          </p:contentPart>
        </mc:Choice>
        <mc:Fallback xmlns="">
          <p:pic>
            <p:nvPicPr>
              <p:cNvPr id="117" name="Ink 116">
                <a:extLst>
                  <a:ext uri="{FF2B5EF4-FFF2-40B4-BE49-F238E27FC236}">
                    <a16:creationId xmlns:a16="http://schemas.microsoft.com/office/drawing/2014/main" id="{DC87DB53-1AF6-3734-4463-26CD05BE0809}"/>
                  </a:ext>
                </a:extLst>
              </p:cNvPr>
              <p:cNvPicPr/>
              <p:nvPr/>
            </p:nvPicPr>
            <p:blipFill>
              <a:blip r:embed="rId60"/>
              <a:stretch>
                <a:fillRect/>
              </a:stretch>
            </p:blipFill>
            <p:spPr>
              <a:xfrm>
                <a:off x="8529867" y="3409640"/>
                <a:ext cx="144000" cy="834840"/>
              </a:xfrm>
              <a:prstGeom prst="rect">
                <a:avLst/>
              </a:prstGeom>
            </p:spPr>
          </p:pic>
        </mc:Fallback>
      </mc:AlternateContent>
      <p:sp>
        <p:nvSpPr>
          <p:cNvPr id="78" name="Textfeld 77">
            <a:extLst>
              <a:ext uri="{FF2B5EF4-FFF2-40B4-BE49-F238E27FC236}">
                <a16:creationId xmlns:a16="http://schemas.microsoft.com/office/drawing/2014/main" id="{0738DBEF-B275-4A75-BCA1-065B67F254D0}"/>
              </a:ext>
            </a:extLst>
          </p:cNvPr>
          <p:cNvSpPr txBox="1"/>
          <p:nvPr/>
        </p:nvSpPr>
        <p:spPr>
          <a:xfrm>
            <a:off x="8739131" y="3097362"/>
            <a:ext cx="479618" cy="1492716"/>
          </a:xfrm>
          <a:prstGeom prst="rect">
            <a:avLst/>
          </a:prstGeom>
          <a:noFill/>
        </p:spPr>
        <p:txBody>
          <a:bodyPr wrap="none" rtlCol="0" anchor="ctr" anchorCtr="1">
            <a:spAutoFit/>
          </a:bodyPr>
          <a:lstStyle/>
          <a:p>
            <a:pPr algn="ctr"/>
            <a:r>
              <a:rPr lang="en-US" sz="9100">
                <a:solidFill>
                  <a:srgbClr val="008C3A"/>
                </a:solidFill>
              </a:rPr>
              <a:t>.</a:t>
            </a:r>
          </a:p>
        </p:txBody>
      </p:sp>
    </p:spTree>
    <p:extLst>
      <p:ext uri="{BB962C8B-B14F-4D97-AF65-F5344CB8AC3E}">
        <p14:creationId xmlns:p14="http://schemas.microsoft.com/office/powerpoint/2010/main" val="1484483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BD57B-F6F8-9D83-4375-17B048944C87}"/>
              </a:ext>
            </a:extLst>
          </p:cNvPr>
          <p:cNvSpPr>
            <a:spLocks noGrp="1"/>
          </p:cNvSpPr>
          <p:nvPr>
            <p:ph type="title"/>
          </p:nvPr>
        </p:nvSpPr>
        <p:spPr/>
        <p:txBody>
          <a:bodyPr/>
          <a:lstStyle/>
          <a:p>
            <a:pPr algn="ctr"/>
            <a:r>
              <a:rPr lang="en-US" b="1" dirty="0"/>
              <a:t>Question 1- Part F</a:t>
            </a:r>
          </a:p>
        </p:txBody>
      </p:sp>
      <p:sp>
        <p:nvSpPr>
          <p:cNvPr id="3" name="Slide Number Placeholder 2">
            <a:extLst>
              <a:ext uri="{FF2B5EF4-FFF2-40B4-BE49-F238E27FC236}">
                <a16:creationId xmlns:a16="http://schemas.microsoft.com/office/drawing/2014/main" id="{3B55263B-2DD4-1F36-6020-3AA4FDADE5E8}"/>
              </a:ext>
            </a:extLst>
          </p:cNvPr>
          <p:cNvSpPr>
            <a:spLocks noGrp="1"/>
          </p:cNvSpPr>
          <p:nvPr>
            <p:ph type="sldNum" sz="quarter" idx="12"/>
          </p:nvPr>
        </p:nvSpPr>
        <p:spPr/>
        <p:txBody>
          <a:bodyPr/>
          <a:lstStyle/>
          <a:p>
            <a:fld id="{6C37F40D-BF86-6F43-B998-BE81C530D250}" type="slidenum">
              <a:rPr lang="en-US" smtClean="0"/>
              <a:t>13</a:t>
            </a:fld>
            <a:endParaRPr lang="en-US"/>
          </a:p>
        </p:txBody>
      </p:sp>
      <p:sp>
        <p:nvSpPr>
          <p:cNvPr id="4" name="Content Placeholder 3">
            <a:extLst>
              <a:ext uri="{FF2B5EF4-FFF2-40B4-BE49-F238E27FC236}">
                <a16:creationId xmlns:a16="http://schemas.microsoft.com/office/drawing/2014/main" id="{72211A66-7C26-C38F-9B15-FBA6C7493DE5}"/>
              </a:ext>
            </a:extLst>
          </p:cNvPr>
          <p:cNvSpPr>
            <a:spLocks noGrp="1"/>
          </p:cNvSpPr>
          <p:nvPr>
            <p:ph idx="13"/>
          </p:nvPr>
        </p:nvSpPr>
        <p:spPr>
          <a:xfrm>
            <a:off x="680830" y="1747182"/>
            <a:ext cx="10830339" cy="3363636"/>
          </a:xfrm>
        </p:spPr>
        <p:txBody>
          <a:bodyPr/>
          <a:lstStyle/>
          <a:p>
            <a:pPr marL="0" indent="0">
              <a:buNone/>
            </a:pPr>
            <a:r>
              <a:rPr lang="en-US" b="1" dirty="0">
                <a:latin typeface="+mn-lt"/>
              </a:rPr>
              <a:t>Government regulators impose a lump-sum tax on </a:t>
            </a:r>
            <a:r>
              <a:rPr lang="en-US" b="1" dirty="0" err="1">
                <a:latin typeface="+mn-lt"/>
              </a:rPr>
              <a:t>Acier</a:t>
            </a:r>
            <a:r>
              <a:rPr lang="en-US" b="1" dirty="0">
                <a:latin typeface="+mn-lt"/>
              </a:rPr>
              <a:t>. In the short run, will </a:t>
            </a:r>
            <a:r>
              <a:rPr lang="en-US" b="1" dirty="0" err="1">
                <a:latin typeface="+mn-lt"/>
              </a:rPr>
              <a:t>Acier’s</a:t>
            </a:r>
            <a:r>
              <a:rPr lang="en-US" b="1" dirty="0">
                <a:latin typeface="+mn-lt"/>
              </a:rPr>
              <a:t> profit maximizing price of steel increase, decrease, or remain the same as a result of the lump-sum tax? Explain.</a:t>
            </a:r>
          </a:p>
          <a:p>
            <a:pPr marL="0" indent="0">
              <a:buNone/>
            </a:pPr>
            <a:endParaRPr lang="en-US" b="1" dirty="0">
              <a:latin typeface="+mn-lt"/>
            </a:endParaRPr>
          </a:p>
          <a:p>
            <a:pPr marL="0" indent="0">
              <a:buNone/>
            </a:pPr>
            <a:r>
              <a:rPr lang="en-US" b="1" dirty="0">
                <a:solidFill>
                  <a:srgbClr val="FF0000"/>
                </a:solidFill>
                <a:latin typeface="+mn-lt"/>
              </a:rPr>
              <a:t>Remain the same.  Lump sum taxes only affect the ATC and have no impact on the MC.  Thus, the intersection of MR and MC occurs at the same profit maximizing quantity. Since demand has not changed, the price associated with that profit maximizing quantity is also the same.  </a:t>
            </a:r>
          </a:p>
        </p:txBody>
      </p:sp>
    </p:spTree>
    <p:extLst>
      <p:ext uri="{BB962C8B-B14F-4D97-AF65-F5344CB8AC3E}">
        <p14:creationId xmlns:p14="http://schemas.microsoft.com/office/powerpoint/2010/main" val="556104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9810B-3C21-11BC-8AFF-48E0186CD197}"/>
              </a:ext>
            </a:extLst>
          </p:cNvPr>
          <p:cNvSpPr>
            <a:spLocks noGrp="1"/>
          </p:cNvSpPr>
          <p:nvPr>
            <p:ph type="title"/>
          </p:nvPr>
        </p:nvSpPr>
        <p:spPr/>
        <p:txBody>
          <a:bodyPr/>
          <a:lstStyle/>
          <a:p>
            <a:pPr algn="ctr"/>
            <a:r>
              <a:rPr lang="en-US" b="1" dirty="0"/>
              <a:t>Question 2</a:t>
            </a:r>
          </a:p>
        </p:txBody>
      </p:sp>
      <p:sp>
        <p:nvSpPr>
          <p:cNvPr id="3" name="Slide Number Placeholder 2">
            <a:extLst>
              <a:ext uri="{FF2B5EF4-FFF2-40B4-BE49-F238E27FC236}">
                <a16:creationId xmlns:a16="http://schemas.microsoft.com/office/drawing/2014/main" id="{4902E7A5-5539-C321-EB44-E538B08C3086}"/>
              </a:ext>
            </a:extLst>
          </p:cNvPr>
          <p:cNvSpPr>
            <a:spLocks noGrp="1"/>
          </p:cNvSpPr>
          <p:nvPr>
            <p:ph type="sldNum" sz="quarter" idx="12"/>
          </p:nvPr>
        </p:nvSpPr>
        <p:spPr/>
        <p:txBody>
          <a:bodyPr/>
          <a:lstStyle/>
          <a:p>
            <a:fld id="{6C37F40D-BF86-6F43-B998-BE81C530D250}" type="slidenum">
              <a:rPr lang="en-US" smtClean="0"/>
              <a:t>14</a:t>
            </a:fld>
            <a:endParaRPr lang="en-US"/>
          </a:p>
        </p:txBody>
      </p:sp>
      <p:sp>
        <p:nvSpPr>
          <p:cNvPr id="4" name="Content Placeholder 3">
            <a:extLst>
              <a:ext uri="{FF2B5EF4-FFF2-40B4-BE49-F238E27FC236}">
                <a16:creationId xmlns:a16="http://schemas.microsoft.com/office/drawing/2014/main" id="{AC4ECA83-64DC-9364-808F-7088FD63C4C5}"/>
              </a:ext>
            </a:extLst>
          </p:cNvPr>
          <p:cNvSpPr>
            <a:spLocks noGrp="1"/>
          </p:cNvSpPr>
          <p:nvPr>
            <p:ph idx="13"/>
          </p:nvPr>
        </p:nvSpPr>
        <p:spPr>
          <a:xfrm>
            <a:off x="391382" y="1495769"/>
            <a:ext cx="6216006" cy="3363636"/>
          </a:xfrm>
        </p:spPr>
        <p:txBody>
          <a:bodyPr/>
          <a:lstStyle/>
          <a:p>
            <a:pPr marL="0" indent="0">
              <a:buNone/>
            </a:pPr>
            <a:r>
              <a:rPr lang="en-US" sz="2000" b="1" dirty="0">
                <a:latin typeface="+mn-lt"/>
              </a:rPr>
              <a:t>The table shows </a:t>
            </a:r>
            <a:r>
              <a:rPr lang="en-US" sz="2000" b="1" dirty="0" err="1">
                <a:latin typeface="+mn-lt"/>
              </a:rPr>
              <a:t>Protecto’s</a:t>
            </a:r>
            <a:r>
              <a:rPr lang="en-US" sz="2000" b="1" dirty="0">
                <a:latin typeface="+mn-lt"/>
              </a:rPr>
              <a:t> short-run cost schedule of producing helmets.</a:t>
            </a:r>
          </a:p>
          <a:p>
            <a:pPr marL="0" indent="0">
              <a:buNone/>
            </a:pPr>
            <a:endParaRPr lang="en-US" dirty="0"/>
          </a:p>
        </p:txBody>
      </p:sp>
      <p:pic>
        <p:nvPicPr>
          <p:cNvPr id="7" name="Picture 6">
            <a:extLst>
              <a:ext uri="{FF2B5EF4-FFF2-40B4-BE49-F238E27FC236}">
                <a16:creationId xmlns:a16="http://schemas.microsoft.com/office/drawing/2014/main" id="{0A4A01A5-8BFE-87AA-D99A-24D40853BFC3}"/>
              </a:ext>
            </a:extLst>
          </p:cNvPr>
          <p:cNvPicPr>
            <a:picLocks noChangeAspect="1"/>
          </p:cNvPicPr>
          <p:nvPr/>
        </p:nvPicPr>
        <p:blipFill>
          <a:blip r:embed="rId2"/>
          <a:stretch>
            <a:fillRect/>
          </a:stretch>
        </p:blipFill>
        <p:spPr>
          <a:xfrm>
            <a:off x="1036320" y="2085468"/>
            <a:ext cx="4348480" cy="3556000"/>
          </a:xfrm>
          <a:prstGeom prst="rect">
            <a:avLst/>
          </a:prstGeom>
        </p:spPr>
      </p:pic>
      <p:sp>
        <p:nvSpPr>
          <p:cNvPr id="8" name="TextBox 7">
            <a:extLst>
              <a:ext uri="{FF2B5EF4-FFF2-40B4-BE49-F238E27FC236}">
                <a16:creationId xmlns:a16="http://schemas.microsoft.com/office/drawing/2014/main" id="{B344AC6E-E486-D213-2E07-043F35A66B46}"/>
              </a:ext>
            </a:extLst>
          </p:cNvPr>
          <p:cNvSpPr txBox="1"/>
          <p:nvPr/>
        </p:nvSpPr>
        <p:spPr>
          <a:xfrm>
            <a:off x="523462" y="5798145"/>
            <a:ext cx="5406887" cy="1015663"/>
          </a:xfrm>
          <a:prstGeom prst="rect">
            <a:avLst/>
          </a:prstGeom>
          <a:noFill/>
        </p:spPr>
        <p:txBody>
          <a:bodyPr wrap="square" rtlCol="0">
            <a:spAutoFit/>
          </a:bodyPr>
          <a:lstStyle/>
          <a:p>
            <a:r>
              <a:rPr lang="en-US" sz="2000" b="1" dirty="0" err="1"/>
              <a:t>Protecto</a:t>
            </a:r>
            <a:r>
              <a:rPr lang="en-US" sz="2000" b="1" dirty="0"/>
              <a:t> produces and sells as many helmets as it wants at a market price of $60 each, and </a:t>
            </a:r>
            <a:r>
              <a:rPr lang="en-US" sz="2000" b="1" dirty="0" err="1"/>
              <a:t>Protecto’s</a:t>
            </a:r>
            <a:r>
              <a:rPr lang="en-US" sz="2000" b="1" dirty="0"/>
              <a:t> fixed cost is $80.</a:t>
            </a:r>
          </a:p>
        </p:txBody>
      </p:sp>
      <p:sp>
        <p:nvSpPr>
          <p:cNvPr id="9" name="TextBox 8">
            <a:extLst>
              <a:ext uri="{FF2B5EF4-FFF2-40B4-BE49-F238E27FC236}">
                <a16:creationId xmlns:a16="http://schemas.microsoft.com/office/drawing/2014/main" id="{69ECFE34-3915-B1E7-D9C8-FD6D836BF8D1}"/>
              </a:ext>
            </a:extLst>
          </p:cNvPr>
          <p:cNvSpPr txBox="1"/>
          <p:nvPr/>
        </p:nvSpPr>
        <p:spPr>
          <a:xfrm>
            <a:off x="6607388" y="1370586"/>
            <a:ext cx="4942618" cy="6186309"/>
          </a:xfrm>
          <a:prstGeom prst="rect">
            <a:avLst/>
          </a:prstGeom>
          <a:noFill/>
        </p:spPr>
        <p:txBody>
          <a:bodyPr wrap="square" rtlCol="0">
            <a:spAutoFit/>
          </a:bodyPr>
          <a:lstStyle/>
          <a:p>
            <a:r>
              <a:rPr lang="en-US" b="1" dirty="0"/>
              <a:t>Part A</a:t>
            </a:r>
          </a:p>
          <a:p>
            <a:r>
              <a:rPr lang="en-US" b="1" dirty="0"/>
              <a:t>Identify the market structure in which </a:t>
            </a:r>
            <a:r>
              <a:rPr lang="en-US" b="1" dirty="0" err="1"/>
              <a:t>Protecto</a:t>
            </a:r>
            <a:r>
              <a:rPr lang="en-US" b="1" dirty="0"/>
              <a:t> sells helmets.</a:t>
            </a:r>
          </a:p>
          <a:p>
            <a:endParaRPr lang="en-US" b="1" dirty="0"/>
          </a:p>
          <a:p>
            <a:r>
              <a:rPr lang="en-US" b="1" dirty="0">
                <a:solidFill>
                  <a:srgbClr val="FF0000"/>
                </a:solidFill>
              </a:rPr>
              <a:t>Perfect competition (It can sell all the helmets it wants at the market price.)</a:t>
            </a:r>
          </a:p>
          <a:p>
            <a:endParaRPr lang="en-US" b="1" dirty="0"/>
          </a:p>
          <a:p>
            <a:r>
              <a:rPr lang="en-US" b="1" dirty="0"/>
              <a:t>Part B</a:t>
            </a:r>
          </a:p>
          <a:p>
            <a:r>
              <a:rPr lang="en-US" b="1" dirty="0"/>
              <a:t>Calculate </a:t>
            </a:r>
            <a:r>
              <a:rPr lang="en-US" b="1" dirty="0" err="1"/>
              <a:t>Protecto’s</a:t>
            </a:r>
            <a:r>
              <a:rPr lang="en-US" b="1" dirty="0"/>
              <a:t> average variable cost when it produces 4 helmets.  Show your work.</a:t>
            </a:r>
          </a:p>
          <a:p>
            <a:endParaRPr lang="en-US" b="1" dirty="0"/>
          </a:p>
          <a:p>
            <a:r>
              <a:rPr lang="en-US" b="1" dirty="0">
                <a:solidFill>
                  <a:srgbClr val="FF0000"/>
                </a:solidFill>
              </a:rPr>
              <a:t>TC-FC= VC</a:t>
            </a:r>
          </a:p>
          <a:p>
            <a:r>
              <a:rPr lang="en-US" b="1" dirty="0">
                <a:solidFill>
                  <a:srgbClr val="FF0000"/>
                </a:solidFill>
              </a:rPr>
              <a:t>200-80 = 120        AVC= VC/Q = 120/4 = $30</a:t>
            </a:r>
          </a:p>
          <a:p>
            <a:endParaRPr lang="en-US" b="1" dirty="0"/>
          </a:p>
          <a:p>
            <a:r>
              <a:rPr lang="en-US" b="1" dirty="0"/>
              <a:t>Part C</a:t>
            </a:r>
          </a:p>
          <a:p>
            <a:r>
              <a:rPr lang="en-US" b="1" dirty="0"/>
              <a:t>Calculate </a:t>
            </a:r>
            <a:r>
              <a:rPr lang="en-US" b="1" dirty="0" err="1"/>
              <a:t>Protecto’s</a:t>
            </a:r>
            <a:r>
              <a:rPr lang="en-US" b="1" dirty="0"/>
              <a:t> economic profit when it sells 5 helmets.  Show your work.</a:t>
            </a:r>
          </a:p>
          <a:p>
            <a:endParaRPr lang="en-US" b="1" dirty="0"/>
          </a:p>
          <a:p>
            <a:r>
              <a:rPr lang="en-US" b="1" dirty="0">
                <a:solidFill>
                  <a:srgbClr val="FF0000"/>
                </a:solidFill>
              </a:rPr>
              <a:t>TR –TC= Economic Profit </a:t>
            </a:r>
          </a:p>
          <a:p>
            <a:r>
              <a:rPr lang="en-US" b="1" dirty="0">
                <a:solidFill>
                  <a:srgbClr val="FF0000"/>
                </a:solidFill>
              </a:rPr>
              <a:t>5($60) – 235 = 300- 235 = $65</a:t>
            </a:r>
          </a:p>
          <a:p>
            <a:endParaRPr lang="en-US" dirty="0"/>
          </a:p>
          <a:p>
            <a:endParaRPr lang="en-US" dirty="0"/>
          </a:p>
        </p:txBody>
      </p:sp>
    </p:spTree>
    <p:extLst>
      <p:ext uri="{BB962C8B-B14F-4D97-AF65-F5344CB8AC3E}">
        <p14:creationId xmlns:p14="http://schemas.microsoft.com/office/powerpoint/2010/main" val="59626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754E0-D28D-9D60-D0D0-E87172B9D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654628-04D6-161B-BE09-2B095BB619B9}"/>
              </a:ext>
            </a:extLst>
          </p:cNvPr>
          <p:cNvSpPr>
            <a:spLocks noGrp="1"/>
          </p:cNvSpPr>
          <p:nvPr>
            <p:ph type="title"/>
          </p:nvPr>
        </p:nvSpPr>
        <p:spPr/>
        <p:txBody>
          <a:bodyPr/>
          <a:lstStyle/>
          <a:p>
            <a:pPr algn="ctr"/>
            <a:r>
              <a:rPr lang="en-US" b="1" dirty="0"/>
              <a:t>Question 2</a:t>
            </a:r>
          </a:p>
        </p:txBody>
      </p:sp>
      <p:sp>
        <p:nvSpPr>
          <p:cNvPr id="3" name="Slide Number Placeholder 2">
            <a:extLst>
              <a:ext uri="{FF2B5EF4-FFF2-40B4-BE49-F238E27FC236}">
                <a16:creationId xmlns:a16="http://schemas.microsoft.com/office/drawing/2014/main" id="{B47DA834-FBCD-C782-1259-0B2A0077B1B5}"/>
              </a:ext>
            </a:extLst>
          </p:cNvPr>
          <p:cNvSpPr>
            <a:spLocks noGrp="1"/>
          </p:cNvSpPr>
          <p:nvPr>
            <p:ph type="sldNum" sz="quarter" idx="12"/>
          </p:nvPr>
        </p:nvSpPr>
        <p:spPr/>
        <p:txBody>
          <a:bodyPr/>
          <a:lstStyle/>
          <a:p>
            <a:fld id="{6C37F40D-BF86-6F43-B998-BE81C530D250}" type="slidenum">
              <a:rPr lang="en-US" smtClean="0"/>
              <a:t>15</a:t>
            </a:fld>
            <a:endParaRPr lang="en-US"/>
          </a:p>
        </p:txBody>
      </p:sp>
      <p:sp>
        <p:nvSpPr>
          <p:cNvPr id="4" name="Content Placeholder 3">
            <a:extLst>
              <a:ext uri="{FF2B5EF4-FFF2-40B4-BE49-F238E27FC236}">
                <a16:creationId xmlns:a16="http://schemas.microsoft.com/office/drawing/2014/main" id="{16699AE3-ADE8-0DDA-D655-0FEC3563022F}"/>
              </a:ext>
            </a:extLst>
          </p:cNvPr>
          <p:cNvSpPr>
            <a:spLocks noGrp="1"/>
          </p:cNvSpPr>
          <p:nvPr>
            <p:ph idx="13"/>
          </p:nvPr>
        </p:nvSpPr>
        <p:spPr>
          <a:xfrm>
            <a:off x="391382" y="1495769"/>
            <a:ext cx="6216006" cy="3363636"/>
          </a:xfrm>
        </p:spPr>
        <p:txBody>
          <a:bodyPr/>
          <a:lstStyle/>
          <a:p>
            <a:pPr marL="0" indent="0">
              <a:buNone/>
            </a:pPr>
            <a:r>
              <a:rPr lang="en-US" sz="2000" b="1" dirty="0">
                <a:latin typeface="+mn-lt"/>
              </a:rPr>
              <a:t>The table shows </a:t>
            </a:r>
            <a:r>
              <a:rPr lang="en-US" sz="2000" b="1" dirty="0" err="1">
                <a:latin typeface="+mn-lt"/>
              </a:rPr>
              <a:t>Protecto’s</a:t>
            </a:r>
            <a:r>
              <a:rPr lang="en-US" sz="2000" b="1" dirty="0">
                <a:latin typeface="+mn-lt"/>
              </a:rPr>
              <a:t> short-run cost schedule of producing helmets.</a:t>
            </a:r>
          </a:p>
          <a:p>
            <a:pPr marL="0" indent="0">
              <a:buNone/>
            </a:pPr>
            <a:endParaRPr lang="en-US" dirty="0"/>
          </a:p>
        </p:txBody>
      </p:sp>
      <p:pic>
        <p:nvPicPr>
          <p:cNvPr id="7" name="Picture 6">
            <a:extLst>
              <a:ext uri="{FF2B5EF4-FFF2-40B4-BE49-F238E27FC236}">
                <a16:creationId xmlns:a16="http://schemas.microsoft.com/office/drawing/2014/main" id="{5F82D6ED-87D1-D975-C0F3-97BBB31F9C6E}"/>
              </a:ext>
            </a:extLst>
          </p:cNvPr>
          <p:cNvPicPr>
            <a:picLocks noChangeAspect="1"/>
          </p:cNvPicPr>
          <p:nvPr/>
        </p:nvPicPr>
        <p:blipFill>
          <a:blip r:embed="rId2"/>
          <a:stretch>
            <a:fillRect/>
          </a:stretch>
        </p:blipFill>
        <p:spPr>
          <a:xfrm>
            <a:off x="1036320" y="2085468"/>
            <a:ext cx="4348480" cy="3556000"/>
          </a:xfrm>
          <a:prstGeom prst="rect">
            <a:avLst/>
          </a:prstGeom>
        </p:spPr>
      </p:pic>
      <p:sp>
        <p:nvSpPr>
          <p:cNvPr id="8" name="TextBox 7">
            <a:extLst>
              <a:ext uri="{FF2B5EF4-FFF2-40B4-BE49-F238E27FC236}">
                <a16:creationId xmlns:a16="http://schemas.microsoft.com/office/drawing/2014/main" id="{B2C247D8-638B-8DD1-7B06-9353544544DE}"/>
              </a:ext>
            </a:extLst>
          </p:cNvPr>
          <p:cNvSpPr txBox="1"/>
          <p:nvPr/>
        </p:nvSpPr>
        <p:spPr>
          <a:xfrm>
            <a:off x="523462" y="5798145"/>
            <a:ext cx="5406887" cy="1015663"/>
          </a:xfrm>
          <a:prstGeom prst="rect">
            <a:avLst/>
          </a:prstGeom>
          <a:noFill/>
        </p:spPr>
        <p:txBody>
          <a:bodyPr wrap="square" rtlCol="0">
            <a:spAutoFit/>
          </a:bodyPr>
          <a:lstStyle/>
          <a:p>
            <a:r>
              <a:rPr lang="en-US" sz="2000" b="1" dirty="0" err="1"/>
              <a:t>Protecto</a:t>
            </a:r>
            <a:r>
              <a:rPr lang="en-US" sz="2000" b="1" dirty="0"/>
              <a:t> produces and sells as many helmets as it wants at a market price of $60 each, and </a:t>
            </a:r>
            <a:r>
              <a:rPr lang="en-US" sz="2000" b="1" dirty="0" err="1"/>
              <a:t>Protecto’s</a:t>
            </a:r>
            <a:r>
              <a:rPr lang="en-US" sz="2000" b="1" dirty="0"/>
              <a:t> fixed cost is $80.</a:t>
            </a:r>
          </a:p>
        </p:txBody>
      </p:sp>
      <p:sp>
        <p:nvSpPr>
          <p:cNvPr id="9" name="TextBox 8">
            <a:extLst>
              <a:ext uri="{FF2B5EF4-FFF2-40B4-BE49-F238E27FC236}">
                <a16:creationId xmlns:a16="http://schemas.microsoft.com/office/drawing/2014/main" id="{26A79575-07E1-9A52-DDF1-15A6A99182A5}"/>
              </a:ext>
            </a:extLst>
          </p:cNvPr>
          <p:cNvSpPr txBox="1"/>
          <p:nvPr/>
        </p:nvSpPr>
        <p:spPr>
          <a:xfrm>
            <a:off x="6468533" y="1370586"/>
            <a:ext cx="5530205" cy="6186309"/>
          </a:xfrm>
          <a:prstGeom prst="rect">
            <a:avLst/>
          </a:prstGeom>
          <a:noFill/>
        </p:spPr>
        <p:txBody>
          <a:bodyPr wrap="square" rtlCol="0">
            <a:spAutoFit/>
          </a:bodyPr>
          <a:lstStyle/>
          <a:p>
            <a:r>
              <a:rPr lang="en-US" b="1" dirty="0"/>
              <a:t>Part D</a:t>
            </a:r>
          </a:p>
          <a:p>
            <a:r>
              <a:rPr lang="en-US" b="1" dirty="0"/>
              <a:t>Identify </a:t>
            </a:r>
            <a:r>
              <a:rPr lang="en-US" b="1" dirty="0" err="1"/>
              <a:t>Protecto’s</a:t>
            </a:r>
            <a:r>
              <a:rPr lang="en-US" b="1" dirty="0"/>
              <a:t> profit-maximizing quantity of helmets.  Explain your answer using marginal analysis.</a:t>
            </a:r>
          </a:p>
          <a:p>
            <a:endParaRPr lang="en-US" b="1" dirty="0"/>
          </a:p>
          <a:p>
            <a:r>
              <a:rPr lang="en-US" sz="1600" b="1" dirty="0">
                <a:solidFill>
                  <a:srgbClr val="FF0000"/>
                </a:solidFill>
              </a:rPr>
              <a:t>Profit maximization occurs where MR =MC.  At 8 helmets, </a:t>
            </a:r>
            <a:r>
              <a:rPr lang="en-US" sz="1600" b="1" dirty="0" err="1">
                <a:solidFill>
                  <a:srgbClr val="FF0000"/>
                </a:solidFill>
              </a:rPr>
              <a:t>Protecto’s</a:t>
            </a:r>
            <a:r>
              <a:rPr lang="en-US" sz="1600" b="1" dirty="0">
                <a:solidFill>
                  <a:srgbClr val="FF0000"/>
                </a:solidFill>
              </a:rPr>
              <a:t> MR exceeds its MC ($60&gt;$55) while at 9 helmets its MR&lt; MC ($60&lt;$65). Since </a:t>
            </a:r>
            <a:r>
              <a:rPr lang="en-US" sz="1600" b="1" dirty="0" err="1">
                <a:solidFill>
                  <a:srgbClr val="FF0000"/>
                </a:solidFill>
              </a:rPr>
              <a:t>Protecto</a:t>
            </a:r>
            <a:r>
              <a:rPr lang="en-US" sz="1600" b="1" dirty="0">
                <a:solidFill>
                  <a:srgbClr val="FF0000"/>
                </a:solidFill>
              </a:rPr>
              <a:t> can’t produce fractional helmets, it will produce 8 helmets since producing the ninth will result in MR &lt;MC.</a:t>
            </a:r>
          </a:p>
          <a:p>
            <a:endParaRPr lang="en-US" b="1" dirty="0"/>
          </a:p>
          <a:p>
            <a:r>
              <a:rPr lang="en-US" b="1" dirty="0"/>
              <a:t>Part E</a:t>
            </a:r>
          </a:p>
          <a:p>
            <a:r>
              <a:rPr lang="en-US" b="1" dirty="0" err="1"/>
              <a:t>Protecto</a:t>
            </a:r>
            <a:r>
              <a:rPr lang="en-US" b="1" dirty="0"/>
              <a:t> is earning positive economic profit in the short run.  As the market for helmets adjusts to the long-run equilibrium, will the market price of helmets increase, decrease, or remain the same? Explain.</a:t>
            </a:r>
          </a:p>
          <a:p>
            <a:endParaRPr lang="en-US" b="1" dirty="0"/>
          </a:p>
          <a:p>
            <a:r>
              <a:rPr lang="en-US" sz="1600" b="1" dirty="0">
                <a:solidFill>
                  <a:srgbClr val="FF0000"/>
                </a:solidFill>
              </a:rPr>
              <a:t>Decrease.  Positive economic profit incentivizes new firms to enter the industry.  Since there are no barriers to entry, firms will enter, shifting the market supply curve to the right, leading to a lower market price until economic profits return to zero.</a:t>
            </a:r>
          </a:p>
          <a:p>
            <a:endParaRPr lang="en-US" b="1" dirty="0">
              <a:solidFill>
                <a:srgbClr val="FF0000"/>
              </a:solidFill>
            </a:endParaRPr>
          </a:p>
          <a:p>
            <a:endParaRPr lang="en-US" dirty="0"/>
          </a:p>
          <a:p>
            <a:endParaRPr lang="en-US" dirty="0"/>
          </a:p>
        </p:txBody>
      </p:sp>
    </p:spTree>
    <p:extLst>
      <p:ext uri="{BB962C8B-B14F-4D97-AF65-F5344CB8AC3E}">
        <p14:creationId xmlns:p14="http://schemas.microsoft.com/office/powerpoint/2010/main" val="3000707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F0D5B-E7DC-41AD-C7E4-5D86A09DB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208EF-A58F-EE68-0B13-2075EB2FEA5B}"/>
              </a:ext>
            </a:extLst>
          </p:cNvPr>
          <p:cNvSpPr>
            <a:spLocks noGrp="1"/>
          </p:cNvSpPr>
          <p:nvPr>
            <p:ph type="title"/>
          </p:nvPr>
        </p:nvSpPr>
        <p:spPr>
          <a:xfrm>
            <a:off x="655246" y="449241"/>
            <a:ext cx="10664687" cy="900134"/>
          </a:xfrm>
        </p:spPr>
        <p:txBody>
          <a:bodyPr/>
          <a:lstStyle/>
          <a:p>
            <a:pPr algn="ctr"/>
            <a:r>
              <a:rPr lang="en-US" b="1" dirty="0"/>
              <a:t>Question 3</a:t>
            </a:r>
          </a:p>
        </p:txBody>
      </p:sp>
      <p:sp>
        <p:nvSpPr>
          <p:cNvPr id="3" name="Slide Number Placeholder 2">
            <a:extLst>
              <a:ext uri="{FF2B5EF4-FFF2-40B4-BE49-F238E27FC236}">
                <a16:creationId xmlns:a16="http://schemas.microsoft.com/office/drawing/2014/main" id="{F1C743D7-B3BF-97D4-C047-7B7CB60DD657}"/>
              </a:ext>
            </a:extLst>
          </p:cNvPr>
          <p:cNvSpPr>
            <a:spLocks noGrp="1"/>
          </p:cNvSpPr>
          <p:nvPr>
            <p:ph type="sldNum" sz="quarter" idx="12"/>
          </p:nvPr>
        </p:nvSpPr>
        <p:spPr/>
        <p:txBody>
          <a:bodyPr/>
          <a:lstStyle/>
          <a:p>
            <a:fld id="{6C37F40D-BF86-6F43-B998-BE81C530D250}" type="slidenum">
              <a:rPr lang="en-US" smtClean="0"/>
              <a:t>16</a:t>
            </a:fld>
            <a:endParaRPr lang="en-US"/>
          </a:p>
        </p:txBody>
      </p:sp>
      <p:sp>
        <p:nvSpPr>
          <p:cNvPr id="4" name="Content Placeholder 3">
            <a:extLst>
              <a:ext uri="{FF2B5EF4-FFF2-40B4-BE49-F238E27FC236}">
                <a16:creationId xmlns:a16="http://schemas.microsoft.com/office/drawing/2014/main" id="{DE9D4BC6-FBB3-E818-2227-5EA295A45C42}"/>
              </a:ext>
            </a:extLst>
          </p:cNvPr>
          <p:cNvSpPr>
            <a:spLocks noGrp="1"/>
          </p:cNvSpPr>
          <p:nvPr>
            <p:ph idx="13"/>
          </p:nvPr>
        </p:nvSpPr>
        <p:spPr>
          <a:xfrm>
            <a:off x="130476" y="1370585"/>
            <a:ext cx="5816526" cy="4894747"/>
          </a:xfrm>
        </p:spPr>
        <p:txBody>
          <a:bodyPr/>
          <a:lstStyle/>
          <a:p>
            <a:pPr marL="0" indent="0">
              <a:buNone/>
            </a:pPr>
            <a:r>
              <a:rPr lang="en-US" sz="2000" b="1" dirty="0">
                <a:latin typeface="+mn-lt"/>
              </a:rPr>
              <a:t>In </a:t>
            </a:r>
            <a:r>
              <a:rPr lang="en-US" sz="2000" b="1" dirty="0" err="1">
                <a:latin typeface="+mn-lt"/>
              </a:rPr>
              <a:t>Gurkeland</a:t>
            </a:r>
            <a:r>
              <a:rPr lang="en-US" sz="2000" b="1" dirty="0">
                <a:latin typeface="+mn-lt"/>
              </a:rPr>
              <a:t>, the domestic market for cucumbers is characterized by a downward-sloping demand curve and an upward-sloping supply curve, and the market for cucumbers is currently in equilibrium at a price of $20 per bushel.</a:t>
            </a:r>
          </a:p>
          <a:p>
            <a:pPr marL="0" indent="0">
              <a:buNone/>
            </a:pPr>
            <a:r>
              <a:rPr lang="en-US" sz="2000" b="1" dirty="0">
                <a:latin typeface="+mn-lt"/>
              </a:rPr>
              <a:t>Part A </a:t>
            </a:r>
          </a:p>
          <a:p>
            <a:pPr marL="0" indent="0">
              <a:buNone/>
            </a:pPr>
            <a:r>
              <a:rPr lang="en-US" sz="2000" b="1" dirty="0">
                <a:latin typeface="+mn-lt"/>
              </a:rPr>
              <a:t>Draw a correctly labeled graph of the market for cucumbers and show the equilibrium price, labeled $20, and the equilibrium quantity, labeled Q1. </a:t>
            </a:r>
          </a:p>
          <a:p>
            <a:pPr marL="0" indent="0">
              <a:buNone/>
            </a:pPr>
            <a:r>
              <a:rPr lang="en-US" sz="2000" b="1" dirty="0">
                <a:latin typeface="+mn-lt"/>
              </a:rPr>
              <a:t>Part B </a:t>
            </a:r>
          </a:p>
          <a:p>
            <a:pPr marL="0" indent="0">
              <a:buNone/>
            </a:pPr>
            <a:r>
              <a:rPr lang="en-US" sz="2000" b="1" dirty="0">
                <a:latin typeface="+mn-lt"/>
              </a:rPr>
              <a:t>Suppose that </a:t>
            </a:r>
            <a:r>
              <a:rPr lang="en-US" sz="2000" b="1" dirty="0" err="1">
                <a:latin typeface="+mn-lt"/>
              </a:rPr>
              <a:t>Gurkeland</a:t>
            </a:r>
            <a:r>
              <a:rPr lang="en-US" sz="2000" b="1" dirty="0">
                <a:latin typeface="+mn-lt"/>
              </a:rPr>
              <a:t> engages in free trade with other countries and that the world price of cucumbers is $10 per bushel.</a:t>
            </a:r>
          </a:p>
          <a:p>
            <a:pPr marL="0" indent="0">
              <a:buNone/>
            </a:pPr>
            <a:r>
              <a:rPr lang="en-US" sz="2000" b="1" dirty="0">
                <a:latin typeface="+mn-lt"/>
              </a:rPr>
              <a:t> </a:t>
            </a:r>
            <a:r>
              <a:rPr lang="en-US" sz="2000" b="1" dirty="0" err="1">
                <a:latin typeface="+mn-lt"/>
              </a:rPr>
              <a:t>i</a:t>
            </a:r>
            <a:r>
              <a:rPr lang="en-US" sz="2000" b="1" dirty="0">
                <a:latin typeface="+mn-lt"/>
              </a:rPr>
              <a:t>. On your graph in part A, show the world price of cucumbers, labeled $10, and the quantity of cucumbers sold by domestic producers, labeled Q2.</a:t>
            </a:r>
          </a:p>
          <a:p>
            <a:pPr marL="0" indent="0">
              <a:buNone/>
            </a:pPr>
            <a:r>
              <a:rPr lang="en-US" sz="2000" b="1" dirty="0">
                <a:latin typeface="+mn-lt"/>
              </a:rPr>
              <a:t> ii. Will total economic surplus in </a:t>
            </a:r>
            <a:r>
              <a:rPr lang="en-US" sz="2000" b="1" dirty="0" err="1">
                <a:latin typeface="+mn-lt"/>
              </a:rPr>
              <a:t>Gurkeland</a:t>
            </a:r>
            <a:r>
              <a:rPr lang="en-US" sz="2000" b="1" dirty="0">
                <a:latin typeface="+mn-lt"/>
              </a:rPr>
              <a:t> increase, decrease, or remain the same after engaging in free trade? </a:t>
            </a:r>
          </a:p>
        </p:txBody>
      </p:sp>
      <p:grpSp>
        <p:nvGrpSpPr>
          <p:cNvPr id="8" name="Google Shape;135;p15">
            <a:extLst>
              <a:ext uri="{FF2B5EF4-FFF2-40B4-BE49-F238E27FC236}">
                <a16:creationId xmlns:a16="http://schemas.microsoft.com/office/drawing/2014/main" id="{AF170234-7B1C-FD8C-EF3B-6B91575FED1C}"/>
              </a:ext>
            </a:extLst>
          </p:cNvPr>
          <p:cNvGrpSpPr/>
          <p:nvPr/>
        </p:nvGrpSpPr>
        <p:grpSpPr>
          <a:xfrm>
            <a:off x="6536267" y="1492803"/>
            <a:ext cx="5068220" cy="4772530"/>
            <a:chOff x="2338387" y="1504950"/>
            <a:chExt cx="4745037" cy="4324350"/>
          </a:xfrm>
        </p:grpSpPr>
        <p:cxnSp>
          <p:nvCxnSpPr>
            <p:cNvPr id="9" name="Google Shape;136;p15">
              <a:extLst>
                <a:ext uri="{FF2B5EF4-FFF2-40B4-BE49-F238E27FC236}">
                  <a16:creationId xmlns:a16="http://schemas.microsoft.com/office/drawing/2014/main" id="{D7A39809-24DF-9BFC-597F-12B6922DED45}"/>
                </a:ext>
              </a:extLst>
            </p:cNvPr>
            <p:cNvCxnSpPr/>
            <p:nvPr/>
          </p:nvCxnSpPr>
          <p:spPr>
            <a:xfrm>
              <a:off x="2363787" y="1504950"/>
              <a:ext cx="0" cy="4324350"/>
            </a:xfrm>
            <a:prstGeom prst="straightConnector1">
              <a:avLst/>
            </a:prstGeom>
            <a:noFill/>
            <a:ln w="50800" cap="flat" cmpd="sng">
              <a:solidFill>
                <a:schemeClr val="dk1"/>
              </a:solidFill>
              <a:prstDash val="solid"/>
              <a:miter lim="800000"/>
              <a:headEnd type="none" w="sm" len="sm"/>
              <a:tailEnd type="none" w="sm" len="sm"/>
            </a:ln>
          </p:spPr>
        </p:cxnSp>
        <p:cxnSp>
          <p:nvCxnSpPr>
            <p:cNvPr id="10" name="Google Shape;137;p15">
              <a:extLst>
                <a:ext uri="{FF2B5EF4-FFF2-40B4-BE49-F238E27FC236}">
                  <a16:creationId xmlns:a16="http://schemas.microsoft.com/office/drawing/2014/main" id="{07C2B22F-A843-731F-21C9-5C61E798CDDC}"/>
                </a:ext>
              </a:extLst>
            </p:cNvPr>
            <p:cNvCxnSpPr/>
            <p:nvPr/>
          </p:nvCxnSpPr>
          <p:spPr>
            <a:xfrm>
              <a:off x="2338387" y="5802312"/>
              <a:ext cx="4745037" cy="0"/>
            </a:xfrm>
            <a:prstGeom prst="straightConnector1">
              <a:avLst/>
            </a:prstGeom>
            <a:noFill/>
            <a:ln w="50800" cap="flat" cmpd="sng">
              <a:solidFill>
                <a:schemeClr val="dk1"/>
              </a:solidFill>
              <a:prstDash val="solid"/>
              <a:miter lim="800000"/>
              <a:headEnd type="none" w="sm" len="sm"/>
              <a:tailEnd type="none" w="sm" len="sm"/>
            </a:ln>
          </p:spPr>
        </p:cxnSp>
      </p:grpSp>
      <p:cxnSp>
        <p:nvCxnSpPr>
          <p:cNvPr id="12" name="Google Shape;149;p15">
            <a:extLst>
              <a:ext uri="{FF2B5EF4-FFF2-40B4-BE49-F238E27FC236}">
                <a16:creationId xmlns:a16="http://schemas.microsoft.com/office/drawing/2014/main" id="{7DE58A67-1082-291F-BDBA-6F19B261DF45}"/>
              </a:ext>
            </a:extLst>
          </p:cNvPr>
          <p:cNvCxnSpPr>
            <a:cxnSpLocks/>
          </p:cNvCxnSpPr>
          <p:nvPr/>
        </p:nvCxnSpPr>
        <p:spPr>
          <a:xfrm>
            <a:off x="6908800" y="1702397"/>
            <a:ext cx="4563533" cy="4105736"/>
          </a:xfrm>
          <a:prstGeom prst="straightConnector1">
            <a:avLst/>
          </a:prstGeom>
          <a:noFill/>
          <a:ln w="76200" cap="flat" cmpd="sng">
            <a:solidFill>
              <a:srgbClr val="990000"/>
            </a:solidFill>
            <a:prstDash val="solid"/>
            <a:miter lim="800000"/>
            <a:headEnd type="none" w="sm" len="sm"/>
            <a:tailEnd type="none" w="sm" len="sm"/>
          </a:ln>
        </p:spPr>
      </p:cxnSp>
      <p:cxnSp>
        <p:nvCxnSpPr>
          <p:cNvPr id="14" name="Google Shape;150;p15">
            <a:extLst>
              <a:ext uri="{FF2B5EF4-FFF2-40B4-BE49-F238E27FC236}">
                <a16:creationId xmlns:a16="http://schemas.microsoft.com/office/drawing/2014/main" id="{D84F819E-6550-BD9A-9730-B2D899D6C362}"/>
              </a:ext>
            </a:extLst>
          </p:cNvPr>
          <p:cNvCxnSpPr/>
          <p:nvPr/>
        </p:nvCxnSpPr>
        <p:spPr>
          <a:xfrm rot="10800000" flipH="1">
            <a:off x="6961716" y="1846283"/>
            <a:ext cx="4457700" cy="3943350"/>
          </a:xfrm>
          <a:prstGeom prst="straightConnector1">
            <a:avLst/>
          </a:prstGeom>
          <a:noFill/>
          <a:ln w="76200" cap="flat" cmpd="sng">
            <a:solidFill>
              <a:srgbClr val="000099"/>
            </a:solidFill>
            <a:prstDash val="solid"/>
            <a:miter lim="800000"/>
            <a:headEnd type="none" w="sm" len="sm"/>
            <a:tailEnd type="none" w="sm" len="sm"/>
          </a:ln>
        </p:spPr>
      </p:cxnSp>
      <p:sp>
        <p:nvSpPr>
          <p:cNvPr id="15" name="TextBox 14">
            <a:extLst>
              <a:ext uri="{FF2B5EF4-FFF2-40B4-BE49-F238E27FC236}">
                <a16:creationId xmlns:a16="http://schemas.microsoft.com/office/drawing/2014/main" id="{15949C5E-7927-7030-BF5B-8973DA8E047F}"/>
              </a:ext>
            </a:extLst>
          </p:cNvPr>
          <p:cNvSpPr txBox="1"/>
          <p:nvPr/>
        </p:nvSpPr>
        <p:spPr>
          <a:xfrm>
            <a:off x="6128231" y="1349375"/>
            <a:ext cx="421601" cy="400110"/>
          </a:xfrm>
          <a:prstGeom prst="rect">
            <a:avLst/>
          </a:prstGeom>
          <a:noFill/>
        </p:spPr>
        <p:txBody>
          <a:bodyPr wrap="square" rtlCol="0">
            <a:spAutoFit/>
          </a:bodyPr>
          <a:lstStyle/>
          <a:p>
            <a:r>
              <a:rPr lang="en-US" sz="2000" b="1" dirty="0"/>
              <a:t>P</a:t>
            </a:r>
          </a:p>
        </p:txBody>
      </p:sp>
      <p:sp>
        <p:nvSpPr>
          <p:cNvPr id="16" name="TextBox 15">
            <a:extLst>
              <a:ext uri="{FF2B5EF4-FFF2-40B4-BE49-F238E27FC236}">
                <a16:creationId xmlns:a16="http://schemas.microsoft.com/office/drawing/2014/main" id="{18978E1D-7505-FFF3-B4DD-8E2C96D30896}"/>
              </a:ext>
            </a:extLst>
          </p:cNvPr>
          <p:cNvSpPr txBox="1"/>
          <p:nvPr/>
        </p:nvSpPr>
        <p:spPr>
          <a:xfrm>
            <a:off x="10617200" y="6161155"/>
            <a:ext cx="1316012" cy="400110"/>
          </a:xfrm>
          <a:prstGeom prst="rect">
            <a:avLst/>
          </a:prstGeom>
          <a:noFill/>
        </p:spPr>
        <p:txBody>
          <a:bodyPr wrap="square" rtlCol="0">
            <a:spAutoFit/>
          </a:bodyPr>
          <a:lstStyle/>
          <a:p>
            <a:r>
              <a:rPr lang="en-US" sz="2000" b="1" dirty="0"/>
              <a:t>Q </a:t>
            </a:r>
            <a:r>
              <a:rPr lang="en-US" sz="1200" b="1" dirty="0"/>
              <a:t>cucumbers</a:t>
            </a:r>
            <a:endParaRPr lang="en-US" sz="2000" b="1" dirty="0"/>
          </a:p>
        </p:txBody>
      </p:sp>
      <p:cxnSp>
        <p:nvCxnSpPr>
          <p:cNvPr id="17" name="Google Shape;933;p77">
            <a:extLst>
              <a:ext uri="{FF2B5EF4-FFF2-40B4-BE49-F238E27FC236}">
                <a16:creationId xmlns:a16="http://schemas.microsoft.com/office/drawing/2014/main" id="{2ACAE6D8-6940-5703-5311-9AC0C2AECA58}"/>
              </a:ext>
            </a:extLst>
          </p:cNvPr>
          <p:cNvCxnSpPr>
            <a:cxnSpLocks/>
          </p:cNvCxnSpPr>
          <p:nvPr/>
        </p:nvCxnSpPr>
        <p:spPr>
          <a:xfrm>
            <a:off x="9220200" y="3818467"/>
            <a:ext cx="0" cy="2286000"/>
          </a:xfrm>
          <a:prstGeom prst="straightConnector1">
            <a:avLst/>
          </a:prstGeom>
          <a:noFill/>
          <a:ln w="28575" cap="flat" cmpd="sng">
            <a:solidFill>
              <a:schemeClr val="dk1"/>
            </a:solidFill>
            <a:prstDash val="dash"/>
            <a:miter lim="800000"/>
            <a:headEnd type="none" w="sm" len="sm"/>
            <a:tailEnd type="none" w="sm" len="sm"/>
          </a:ln>
        </p:spPr>
      </p:cxnSp>
      <p:cxnSp>
        <p:nvCxnSpPr>
          <p:cNvPr id="20" name="Google Shape;932;p77">
            <a:extLst>
              <a:ext uri="{FF2B5EF4-FFF2-40B4-BE49-F238E27FC236}">
                <a16:creationId xmlns:a16="http://schemas.microsoft.com/office/drawing/2014/main" id="{E02A056B-456C-1599-15CC-D0B0E2903CF6}"/>
              </a:ext>
            </a:extLst>
          </p:cNvPr>
          <p:cNvCxnSpPr>
            <a:cxnSpLocks/>
          </p:cNvCxnSpPr>
          <p:nvPr/>
        </p:nvCxnSpPr>
        <p:spPr>
          <a:xfrm flipH="1">
            <a:off x="6563397" y="3818467"/>
            <a:ext cx="2614468" cy="0"/>
          </a:xfrm>
          <a:prstGeom prst="straightConnector1">
            <a:avLst/>
          </a:prstGeom>
          <a:noFill/>
          <a:ln w="28575" cap="flat" cmpd="sng">
            <a:solidFill>
              <a:schemeClr val="dk1"/>
            </a:solidFill>
            <a:prstDash val="dash"/>
            <a:miter lim="800000"/>
            <a:headEnd type="none" w="sm" len="sm"/>
            <a:tailEnd type="none" w="sm" len="sm"/>
          </a:ln>
        </p:spPr>
      </p:cxnSp>
      <p:sp>
        <p:nvSpPr>
          <p:cNvPr id="22" name="TextBox 21">
            <a:extLst>
              <a:ext uri="{FF2B5EF4-FFF2-40B4-BE49-F238E27FC236}">
                <a16:creationId xmlns:a16="http://schemas.microsoft.com/office/drawing/2014/main" id="{A5E55F7B-65A7-F4A6-C812-9D1106DC9726}"/>
              </a:ext>
            </a:extLst>
          </p:cNvPr>
          <p:cNvSpPr txBox="1"/>
          <p:nvPr/>
        </p:nvSpPr>
        <p:spPr>
          <a:xfrm>
            <a:off x="5987590" y="3570599"/>
            <a:ext cx="607944" cy="400110"/>
          </a:xfrm>
          <a:prstGeom prst="rect">
            <a:avLst/>
          </a:prstGeom>
          <a:noFill/>
        </p:spPr>
        <p:txBody>
          <a:bodyPr wrap="square" rtlCol="0">
            <a:spAutoFit/>
          </a:bodyPr>
          <a:lstStyle/>
          <a:p>
            <a:r>
              <a:rPr lang="en-US" sz="2000" b="1" dirty="0"/>
              <a:t>$20</a:t>
            </a:r>
          </a:p>
        </p:txBody>
      </p:sp>
      <p:sp>
        <p:nvSpPr>
          <p:cNvPr id="24" name="Google Shape;140;p15">
            <a:extLst>
              <a:ext uri="{FF2B5EF4-FFF2-40B4-BE49-F238E27FC236}">
                <a16:creationId xmlns:a16="http://schemas.microsoft.com/office/drawing/2014/main" id="{68446C90-FF0B-EB9F-F4C9-56A20D94C493}"/>
              </a:ext>
            </a:extLst>
          </p:cNvPr>
          <p:cNvSpPr txBox="1"/>
          <p:nvPr/>
        </p:nvSpPr>
        <p:spPr>
          <a:xfrm>
            <a:off x="10879599" y="5595747"/>
            <a:ext cx="1812000" cy="519000"/>
          </a:xfrm>
          <a:prstGeom prst="rect">
            <a:avLst/>
          </a:prstGeom>
          <a:noFill/>
          <a:ln>
            <a:noFill/>
          </a:ln>
        </p:spPr>
        <p:txBody>
          <a:bodyPr spcFirstLastPara="1" wrap="square" lIns="92075" tIns="46025" rIns="92075" bIns="46025" anchor="t" anchorCtr="0">
            <a:noAutofit/>
          </a:bodyPr>
          <a:lstStyle/>
          <a:p>
            <a:pPr>
              <a:buClr>
                <a:schemeClr val="dk1"/>
              </a:buClr>
              <a:buSzPts val="2800"/>
            </a:pPr>
            <a:r>
              <a:rPr lang="en-US" sz="2800" b="1" dirty="0" err="1">
                <a:solidFill>
                  <a:schemeClr val="dk1"/>
                </a:solidFill>
                <a:latin typeface="Arial"/>
                <a:ea typeface="Arial"/>
                <a:cs typeface="Arial"/>
                <a:sym typeface="Arial"/>
              </a:rPr>
              <a:t>D</a:t>
            </a:r>
            <a:r>
              <a:rPr lang="en-US" sz="1200" b="1" dirty="0" err="1">
                <a:solidFill>
                  <a:schemeClr val="dk1"/>
                </a:solidFill>
                <a:latin typeface="Arial"/>
                <a:ea typeface="Arial"/>
                <a:cs typeface="Arial"/>
                <a:sym typeface="Arial"/>
              </a:rPr>
              <a:t>Domestic</a:t>
            </a:r>
            <a:endParaRPr sz="1200" dirty="0"/>
          </a:p>
        </p:txBody>
      </p:sp>
      <p:sp>
        <p:nvSpPr>
          <p:cNvPr id="25" name="Google Shape;134;p15">
            <a:extLst>
              <a:ext uri="{FF2B5EF4-FFF2-40B4-BE49-F238E27FC236}">
                <a16:creationId xmlns:a16="http://schemas.microsoft.com/office/drawing/2014/main" id="{9680229C-5A3B-FE60-69ED-EFB6DE0A84B6}"/>
              </a:ext>
            </a:extLst>
          </p:cNvPr>
          <p:cNvSpPr txBox="1"/>
          <p:nvPr/>
        </p:nvSpPr>
        <p:spPr>
          <a:xfrm>
            <a:off x="11068050" y="2064921"/>
            <a:ext cx="1285800" cy="519000"/>
          </a:xfrm>
          <a:prstGeom prst="rect">
            <a:avLst/>
          </a:prstGeom>
          <a:noFill/>
          <a:ln>
            <a:noFill/>
          </a:ln>
        </p:spPr>
        <p:txBody>
          <a:bodyPr spcFirstLastPara="1" wrap="square" lIns="92075" tIns="46025" rIns="92075" bIns="46025" anchor="t" anchorCtr="0">
            <a:noAutofit/>
          </a:bodyPr>
          <a:lstStyle/>
          <a:p>
            <a:pPr>
              <a:buClr>
                <a:schemeClr val="dk1"/>
              </a:buClr>
              <a:buSzPts val="2800"/>
            </a:pPr>
            <a:r>
              <a:rPr lang="en-US" sz="2800" b="1" dirty="0" err="1">
                <a:solidFill>
                  <a:schemeClr val="dk1"/>
                </a:solidFill>
                <a:latin typeface="Arial"/>
                <a:ea typeface="Arial"/>
                <a:cs typeface="Arial"/>
                <a:sym typeface="Arial"/>
              </a:rPr>
              <a:t>S</a:t>
            </a:r>
            <a:r>
              <a:rPr lang="en-US" sz="1200" b="1" dirty="0" err="1">
                <a:solidFill>
                  <a:schemeClr val="dk1"/>
                </a:solidFill>
                <a:latin typeface="Arial"/>
                <a:ea typeface="Arial"/>
                <a:cs typeface="Arial"/>
                <a:sym typeface="Arial"/>
              </a:rPr>
              <a:t>Domestic</a:t>
            </a:r>
            <a:endParaRPr sz="1200" dirty="0"/>
          </a:p>
        </p:txBody>
      </p:sp>
      <p:sp>
        <p:nvSpPr>
          <p:cNvPr id="26" name="TextBox 25">
            <a:extLst>
              <a:ext uri="{FF2B5EF4-FFF2-40B4-BE49-F238E27FC236}">
                <a16:creationId xmlns:a16="http://schemas.microsoft.com/office/drawing/2014/main" id="{08CBCAEB-ED47-B89A-9A19-9837DAF94FAE}"/>
              </a:ext>
            </a:extLst>
          </p:cNvPr>
          <p:cNvSpPr txBox="1"/>
          <p:nvPr/>
        </p:nvSpPr>
        <p:spPr>
          <a:xfrm>
            <a:off x="9012396" y="6265332"/>
            <a:ext cx="590090" cy="369332"/>
          </a:xfrm>
          <a:prstGeom prst="rect">
            <a:avLst/>
          </a:prstGeom>
          <a:noFill/>
        </p:spPr>
        <p:txBody>
          <a:bodyPr wrap="square" rtlCol="0">
            <a:spAutoFit/>
          </a:bodyPr>
          <a:lstStyle/>
          <a:p>
            <a:r>
              <a:rPr lang="en-US" b="1" dirty="0"/>
              <a:t>Q1</a:t>
            </a:r>
          </a:p>
        </p:txBody>
      </p:sp>
      <p:cxnSp>
        <p:nvCxnSpPr>
          <p:cNvPr id="5" name="Google Shape;147;p15">
            <a:extLst>
              <a:ext uri="{FF2B5EF4-FFF2-40B4-BE49-F238E27FC236}">
                <a16:creationId xmlns:a16="http://schemas.microsoft.com/office/drawing/2014/main" id="{B06A800D-8C4A-0190-7B83-C404C8D3BF71}"/>
              </a:ext>
            </a:extLst>
          </p:cNvPr>
          <p:cNvCxnSpPr>
            <a:cxnSpLocks/>
          </p:cNvCxnSpPr>
          <p:nvPr/>
        </p:nvCxnSpPr>
        <p:spPr>
          <a:xfrm>
            <a:off x="6536267" y="5063067"/>
            <a:ext cx="4936066" cy="0"/>
          </a:xfrm>
          <a:prstGeom prst="straightConnector1">
            <a:avLst/>
          </a:prstGeom>
          <a:noFill/>
          <a:ln w="38100" cap="flat" cmpd="sng">
            <a:solidFill>
              <a:schemeClr val="dk1"/>
            </a:solidFill>
            <a:prstDash val="dash"/>
            <a:miter lim="800000"/>
            <a:headEnd type="none" w="sm" len="sm"/>
            <a:tailEnd type="none" w="sm" len="sm"/>
          </a:ln>
        </p:spPr>
      </p:cxnSp>
      <p:sp>
        <p:nvSpPr>
          <p:cNvPr id="7" name="TextBox 6">
            <a:extLst>
              <a:ext uri="{FF2B5EF4-FFF2-40B4-BE49-F238E27FC236}">
                <a16:creationId xmlns:a16="http://schemas.microsoft.com/office/drawing/2014/main" id="{875A077B-9DEC-C8C6-0113-EDEC4638D1DA}"/>
              </a:ext>
            </a:extLst>
          </p:cNvPr>
          <p:cNvSpPr txBox="1"/>
          <p:nvPr/>
        </p:nvSpPr>
        <p:spPr>
          <a:xfrm>
            <a:off x="6009822" y="4878401"/>
            <a:ext cx="563479" cy="369332"/>
          </a:xfrm>
          <a:prstGeom prst="rect">
            <a:avLst/>
          </a:prstGeom>
          <a:noFill/>
        </p:spPr>
        <p:txBody>
          <a:bodyPr wrap="square" rtlCol="0">
            <a:spAutoFit/>
          </a:bodyPr>
          <a:lstStyle/>
          <a:p>
            <a:r>
              <a:rPr lang="en-US" b="1" dirty="0"/>
              <a:t>$10</a:t>
            </a:r>
          </a:p>
        </p:txBody>
      </p:sp>
      <p:sp>
        <p:nvSpPr>
          <p:cNvPr id="11" name="TextBox 10">
            <a:extLst>
              <a:ext uri="{FF2B5EF4-FFF2-40B4-BE49-F238E27FC236}">
                <a16:creationId xmlns:a16="http://schemas.microsoft.com/office/drawing/2014/main" id="{1FBA5870-AD45-A494-F3B2-995AE0B42614}"/>
              </a:ext>
            </a:extLst>
          </p:cNvPr>
          <p:cNvSpPr txBox="1"/>
          <p:nvPr/>
        </p:nvSpPr>
        <p:spPr>
          <a:xfrm>
            <a:off x="10964333" y="4715933"/>
            <a:ext cx="821266" cy="369332"/>
          </a:xfrm>
          <a:prstGeom prst="rect">
            <a:avLst/>
          </a:prstGeom>
          <a:noFill/>
        </p:spPr>
        <p:txBody>
          <a:bodyPr wrap="square" rtlCol="0">
            <a:spAutoFit/>
          </a:bodyPr>
          <a:lstStyle/>
          <a:p>
            <a:r>
              <a:rPr lang="en-US" b="1" dirty="0" err="1"/>
              <a:t>P</a:t>
            </a:r>
            <a:r>
              <a:rPr lang="en-US" sz="1400" b="1" dirty="0" err="1"/>
              <a:t>world</a:t>
            </a:r>
            <a:endParaRPr lang="en-US" b="1" dirty="0"/>
          </a:p>
        </p:txBody>
      </p:sp>
      <p:cxnSp>
        <p:nvCxnSpPr>
          <p:cNvPr id="13" name="Google Shape;131;p15">
            <a:extLst>
              <a:ext uri="{FF2B5EF4-FFF2-40B4-BE49-F238E27FC236}">
                <a16:creationId xmlns:a16="http://schemas.microsoft.com/office/drawing/2014/main" id="{60864711-3C4A-2B61-9BA8-4BCF49D2C9A6}"/>
              </a:ext>
            </a:extLst>
          </p:cNvPr>
          <p:cNvCxnSpPr/>
          <p:nvPr/>
        </p:nvCxnSpPr>
        <p:spPr>
          <a:xfrm rot="10800000">
            <a:off x="7747000" y="5036066"/>
            <a:ext cx="0" cy="1219200"/>
          </a:xfrm>
          <a:prstGeom prst="straightConnector1">
            <a:avLst/>
          </a:prstGeom>
          <a:noFill/>
          <a:ln w="28575" cap="rnd" cmpd="sng">
            <a:solidFill>
              <a:schemeClr val="dk1"/>
            </a:solidFill>
            <a:prstDash val="dash"/>
            <a:miter lim="800000"/>
            <a:headEnd type="none" w="sm" len="sm"/>
            <a:tailEnd type="none" w="sm" len="sm"/>
          </a:ln>
        </p:spPr>
      </p:cxnSp>
      <p:sp>
        <p:nvSpPr>
          <p:cNvPr id="18" name="TextBox 17">
            <a:extLst>
              <a:ext uri="{FF2B5EF4-FFF2-40B4-BE49-F238E27FC236}">
                <a16:creationId xmlns:a16="http://schemas.microsoft.com/office/drawing/2014/main" id="{4FA064A5-77E2-D962-B74A-33981AD6A236}"/>
              </a:ext>
            </a:extLst>
          </p:cNvPr>
          <p:cNvSpPr txBox="1"/>
          <p:nvPr/>
        </p:nvSpPr>
        <p:spPr>
          <a:xfrm>
            <a:off x="7523498" y="6255267"/>
            <a:ext cx="694266" cy="369332"/>
          </a:xfrm>
          <a:prstGeom prst="rect">
            <a:avLst/>
          </a:prstGeom>
          <a:noFill/>
        </p:spPr>
        <p:txBody>
          <a:bodyPr wrap="square" rtlCol="0">
            <a:spAutoFit/>
          </a:bodyPr>
          <a:lstStyle/>
          <a:p>
            <a:r>
              <a:rPr lang="en-US" b="1" dirty="0"/>
              <a:t>Q2</a:t>
            </a:r>
          </a:p>
        </p:txBody>
      </p:sp>
    </p:spTree>
    <p:extLst>
      <p:ext uri="{BB962C8B-B14F-4D97-AF65-F5344CB8AC3E}">
        <p14:creationId xmlns:p14="http://schemas.microsoft.com/office/powerpoint/2010/main" val="3228856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2FE2F-502F-C730-33CF-F6317F18E7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970468-AFC1-7DCF-5AE5-51D5FE659474}"/>
              </a:ext>
            </a:extLst>
          </p:cNvPr>
          <p:cNvSpPr>
            <a:spLocks noGrp="1"/>
          </p:cNvSpPr>
          <p:nvPr>
            <p:ph type="title"/>
          </p:nvPr>
        </p:nvSpPr>
        <p:spPr>
          <a:xfrm>
            <a:off x="655246" y="449241"/>
            <a:ext cx="10664687" cy="900134"/>
          </a:xfrm>
        </p:spPr>
        <p:txBody>
          <a:bodyPr/>
          <a:lstStyle/>
          <a:p>
            <a:pPr algn="ctr"/>
            <a:r>
              <a:rPr lang="en-US" b="1" dirty="0"/>
              <a:t>Question 3</a:t>
            </a:r>
          </a:p>
        </p:txBody>
      </p:sp>
      <p:sp>
        <p:nvSpPr>
          <p:cNvPr id="3" name="Slide Number Placeholder 2">
            <a:extLst>
              <a:ext uri="{FF2B5EF4-FFF2-40B4-BE49-F238E27FC236}">
                <a16:creationId xmlns:a16="http://schemas.microsoft.com/office/drawing/2014/main" id="{67E96800-8B86-0364-62D3-5FB8E41E047F}"/>
              </a:ext>
            </a:extLst>
          </p:cNvPr>
          <p:cNvSpPr>
            <a:spLocks noGrp="1"/>
          </p:cNvSpPr>
          <p:nvPr>
            <p:ph type="sldNum" sz="quarter" idx="12"/>
          </p:nvPr>
        </p:nvSpPr>
        <p:spPr/>
        <p:txBody>
          <a:bodyPr/>
          <a:lstStyle/>
          <a:p>
            <a:fld id="{6C37F40D-BF86-6F43-B998-BE81C530D250}" type="slidenum">
              <a:rPr lang="en-US" smtClean="0"/>
              <a:t>17</a:t>
            </a:fld>
            <a:endParaRPr lang="en-US"/>
          </a:p>
        </p:txBody>
      </p:sp>
      <p:sp>
        <p:nvSpPr>
          <p:cNvPr id="4" name="Content Placeholder 3">
            <a:extLst>
              <a:ext uri="{FF2B5EF4-FFF2-40B4-BE49-F238E27FC236}">
                <a16:creationId xmlns:a16="http://schemas.microsoft.com/office/drawing/2014/main" id="{A80C718A-607F-F517-D361-4CD0567B3025}"/>
              </a:ext>
            </a:extLst>
          </p:cNvPr>
          <p:cNvSpPr>
            <a:spLocks noGrp="1"/>
          </p:cNvSpPr>
          <p:nvPr>
            <p:ph idx="13"/>
          </p:nvPr>
        </p:nvSpPr>
        <p:spPr>
          <a:xfrm>
            <a:off x="130476" y="1370585"/>
            <a:ext cx="5816526" cy="4894747"/>
          </a:xfrm>
        </p:spPr>
        <p:txBody>
          <a:bodyPr/>
          <a:lstStyle/>
          <a:p>
            <a:pPr marL="0" indent="0">
              <a:buNone/>
            </a:pPr>
            <a:r>
              <a:rPr lang="en-US" sz="2000" b="1" dirty="0">
                <a:latin typeface="+mn-lt"/>
              </a:rPr>
              <a:t>Part C</a:t>
            </a:r>
          </a:p>
          <a:p>
            <a:pPr marL="0" indent="0">
              <a:buNone/>
            </a:pPr>
            <a:r>
              <a:rPr lang="en-US" sz="2000" b="1" dirty="0"/>
              <a:t>Now suppose that the government of </a:t>
            </a:r>
            <a:r>
              <a:rPr lang="en-US" sz="2000" b="1" dirty="0" err="1"/>
              <a:t>Gurkeland</a:t>
            </a:r>
            <a:r>
              <a:rPr lang="en-US" sz="2000" b="1" dirty="0"/>
              <a:t> imposes a $5 tariff per bushel on the import of cucumbers.</a:t>
            </a:r>
          </a:p>
          <a:p>
            <a:pPr marL="0" indent="0">
              <a:buNone/>
            </a:pPr>
            <a:r>
              <a:rPr lang="en-US" sz="2000" b="1" dirty="0"/>
              <a:t> </a:t>
            </a:r>
            <a:r>
              <a:rPr lang="en-US" sz="2000" b="1" dirty="0" err="1"/>
              <a:t>i</a:t>
            </a:r>
            <a:r>
              <a:rPr lang="en-US" sz="2000" b="1" dirty="0"/>
              <a:t>. On your graph in part A, show the new quantity of cucumbers, labeled Q3, that will be sold by domestic producers as a result of the $5 tariff imposed on the import of cucumbers.</a:t>
            </a:r>
          </a:p>
          <a:p>
            <a:pPr marL="0" indent="0">
              <a:buNone/>
            </a:pPr>
            <a:r>
              <a:rPr lang="en-US" sz="2000" b="1" dirty="0"/>
              <a:t> ii. As compared with the free trade described in part B, will domestic producer surplus in the market for cucumbers increase, decrease, or remain the same as a result of the $5 tariff imposed on the import of cucumbers? Explain.</a:t>
            </a:r>
          </a:p>
          <a:p>
            <a:pPr marL="0" indent="0">
              <a:buNone/>
            </a:pPr>
            <a:r>
              <a:rPr lang="en-US" sz="2000" b="1" dirty="0">
                <a:solidFill>
                  <a:srgbClr val="FF0000"/>
                </a:solidFill>
                <a:latin typeface="+mn-lt"/>
              </a:rPr>
              <a:t>Domestic producer surplus will increase since the area above the domestic supply curve and beneath the price with the tariff increases.  (Domestic consumer surplus decreases and total economic welfare decreases.)</a:t>
            </a:r>
          </a:p>
        </p:txBody>
      </p:sp>
      <p:grpSp>
        <p:nvGrpSpPr>
          <p:cNvPr id="8" name="Google Shape;135;p15">
            <a:extLst>
              <a:ext uri="{FF2B5EF4-FFF2-40B4-BE49-F238E27FC236}">
                <a16:creationId xmlns:a16="http://schemas.microsoft.com/office/drawing/2014/main" id="{687CE37D-EFC4-5F98-8F5A-8C17AD8931EC}"/>
              </a:ext>
            </a:extLst>
          </p:cNvPr>
          <p:cNvGrpSpPr/>
          <p:nvPr/>
        </p:nvGrpSpPr>
        <p:grpSpPr>
          <a:xfrm>
            <a:off x="6536267" y="1492803"/>
            <a:ext cx="5068220" cy="4772530"/>
            <a:chOff x="2338387" y="1504950"/>
            <a:chExt cx="4745037" cy="4324350"/>
          </a:xfrm>
        </p:grpSpPr>
        <p:cxnSp>
          <p:nvCxnSpPr>
            <p:cNvPr id="9" name="Google Shape;136;p15">
              <a:extLst>
                <a:ext uri="{FF2B5EF4-FFF2-40B4-BE49-F238E27FC236}">
                  <a16:creationId xmlns:a16="http://schemas.microsoft.com/office/drawing/2014/main" id="{0082DB30-9989-D2D0-F214-10E705F984F9}"/>
                </a:ext>
              </a:extLst>
            </p:cNvPr>
            <p:cNvCxnSpPr/>
            <p:nvPr/>
          </p:nvCxnSpPr>
          <p:spPr>
            <a:xfrm>
              <a:off x="2363787" y="1504950"/>
              <a:ext cx="0" cy="4324350"/>
            </a:xfrm>
            <a:prstGeom prst="straightConnector1">
              <a:avLst/>
            </a:prstGeom>
            <a:noFill/>
            <a:ln w="50800" cap="flat" cmpd="sng">
              <a:solidFill>
                <a:schemeClr val="dk1"/>
              </a:solidFill>
              <a:prstDash val="solid"/>
              <a:miter lim="800000"/>
              <a:headEnd type="none" w="sm" len="sm"/>
              <a:tailEnd type="none" w="sm" len="sm"/>
            </a:ln>
          </p:spPr>
        </p:cxnSp>
        <p:cxnSp>
          <p:nvCxnSpPr>
            <p:cNvPr id="10" name="Google Shape;137;p15">
              <a:extLst>
                <a:ext uri="{FF2B5EF4-FFF2-40B4-BE49-F238E27FC236}">
                  <a16:creationId xmlns:a16="http://schemas.microsoft.com/office/drawing/2014/main" id="{B4817F84-D6E5-95B6-4825-9161291693D2}"/>
                </a:ext>
              </a:extLst>
            </p:cNvPr>
            <p:cNvCxnSpPr/>
            <p:nvPr/>
          </p:nvCxnSpPr>
          <p:spPr>
            <a:xfrm>
              <a:off x="2338387" y="5802312"/>
              <a:ext cx="4745037" cy="0"/>
            </a:xfrm>
            <a:prstGeom prst="straightConnector1">
              <a:avLst/>
            </a:prstGeom>
            <a:noFill/>
            <a:ln w="50800" cap="flat" cmpd="sng">
              <a:solidFill>
                <a:schemeClr val="dk1"/>
              </a:solidFill>
              <a:prstDash val="solid"/>
              <a:miter lim="800000"/>
              <a:headEnd type="none" w="sm" len="sm"/>
              <a:tailEnd type="none" w="sm" len="sm"/>
            </a:ln>
          </p:spPr>
        </p:cxnSp>
      </p:grpSp>
      <p:cxnSp>
        <p:nvCxnSpPr>
          <p:cNvPr id="12" name="Google Shape;149;p15">
            <a:extLst>
              <a:ext uri="{FF2B5EF4-FFF2-40B4-BE49-F238E27FC236}">
                <a16:creationId xmlns:a16="http://schemas.microsoft.com/office/drawing/2014/main" id="{F86B9AED-D60E-37CE-D274-A3A53CEB031C}"/>
              </a:ext>
            </a:extLst>
          </p:cNvPr>
          <p:cNvCxnSpPr>
            <a:cxnSpLocks/>
          </p:cNvCxnSpPr>
          <p:nvPr/>
        </p:nvCxnSpPr>
        <p:spPr>
          <a:xfrm>
            <a:off x="6908800" y="1702397"/>
            <a:ext cx="4563533" cy="4105736"/>
          </a:xfrm>
          <a:prstGeom prst="straightConnector1">
            <a:avLst/>
          </a:prstGeom>
          <a:noFill/>
          <a:ln w="76200" cap="flat" cmpd="sng">
            <a:solidFill>
              <a:srgbClr val="990000"/>
            </a:solidFill>
            <a:prstDash val="solid"/>
            <a:miter lim="800000"/>
            <a:headEnd type="none" w="sm" len="sm"/>
            <a:tailEnd type="none" w="sm" len="sm"/>
          </a:ln>
        </p:spPr>
      </p:cxnSp>
      <p:cxnSp>
        <p:nvCxnSpPr>
          <p:cNvPr id="14" name="Google Shape;150;p15">
            <a:extLst>
              <a:ext uri="{FF2B5EF4-FFF2-40B4-BE49-F238E27FC236}">
                <a16:creationId xmlns:a16="http://schemas.microsoft.com/office/drawing/2014/main" id="{79CFDE06-025E-2786-E4CF-7E3518658998}"/>
              </a:ext>
            </a:extLst>
          </p:cNvPr>
          <p:cNvCxnSpPr/>
          <p:nvPr/>
        </p:nvCxnSpPr>
        <p:spPr>
          <a:xfrm rot="10800000" flipH="1">
            <a:off x="6961716" y="1846283"/>
            <a:ext cx="4457700" cy="3943350"/>
          </a:xfrm>
          <a:prstGeom prst="straightConnector1">
            <a:avLst/>
          </a:prstGeom>
          <a:noFill/>
          <a:ln w="76200" cap="flat" cmpd="sng">
            <a:solidFill>
              <a:srgbClr val="000099"/>
            </a:solidFill>
            <a:prstDash val="solid"/>
            <a:miter lim="800000"/>
            <a:headEnd type="none" w="sm" len="sm"/>
            <a:tailEnd type="none" w="sm" len="sm"/>
          </a:ln>
        </p:spPr>
      </p:cxnSp>
      <p:sp>
        <p:nvSpPr>
          <p:cNvPr id="15" name="TextBox 14">
            <a:extLst>
              <a:ext uri="{FF2B5EF4-FFF2-40B4-BE49-F238E27FC236}">
                <a16:creationId xmlns:a16="http://schemas.microsoft.com/office/drawing/2014/main" id="{A470C1C2-BDD0-AB28-C6C4-B67DC48C4A20}"/>
              </a:ext>
            </a:extLst>
          </p:cNvPr>
          <p:cNvSpPr txBox="1"/>
          <p:nvPr/>
        </p:nvSpPr>
        <p:spPr>
          <a:xfrm>
            <a:off x="6128231" y="1349375"/>
            <a:ext cx="421601" cy="400110"/>
          </a:xfrm>
          <a:prstGeom prst="rect">
            <a:avLst/>
          </a:prstGeom>
          <a:noFill/>
        </p:spPr>
        <p:txBody>
          <a:bodyPr wrap="square" rtlCol="0">
            <a:spAutoFit/>
          </a:bodyPr>
          <a:lstStyle/>
          <a:p>
            <a:r>
              <a:rPr lang="en-US" sz="2000" b="1" dirty="0"/>
              <a:t>P</a:t>
            </a:r>
          </a:p>
        </p:txBody>
      </p:sp>
      <p:sp>
        <p:nvSpPr>
          <p:cNvPr id="16" name="TextBox 15">
            <a:extLst>
              <a:ext uri="{FF2B5EF4-FFF2-40B4-BE49-F238E27FC236}">
                <a16:creationId xmlns:a16="http://schemas.microsoft.com/office/drawing/2014/main" id="{018127A9-38CA-BEEC-73BC-6F0C09C8C7DE}"/>
              </a:ext>
            </a:extLst>
          </p:cNvPr>
          <p:cNvSpPr txBox="1"/>
          <p:nvPr/>
        </p:nvSpPr>
        <p:spPr>
          <a:xfrm>
            <a:off x="10617200" y="6161155"/>
            <a:ext cx="1316012" cy="400110"/>
          </a:xfrm>
          <a:prstGeom prst="rect">
            <a:avLst/>
          </a:prstGeom>
          <a:noFill/>
        </p:spPr>
        <p:txBody>
          <a:bodyPr wrap="square" rtlCol="0">
            <a:spAutoFit/>
          </a:bodyPr>
          <a:lstStyle/>
          <a:p>
            <a:r>
              <a:rPr lang="en-US" sz="2000" b="1" dirty="0"/>
              <a:t>Q </a:t>
            </a:r>
            <a:r>
              <a:rPr lang="en-US" sz="1200" b="1" dirty="0"/>
              <a:t>cucumbers</a:t>
            </a:r>
            <a:endParaRPr lang="en-US" sz="2000" b="1" dirty="0"/>
          </a:p>
        </p:txBody>
      </p:sp>
      <p:cxnSp>
        <p:nvCxnSpPr>
          <p:cNvPr id="17" name="Google Shape;933;p77">
            <a:extLst>
              <a:ext uri="{FF2B5EF4-FFF2-40B4-BE49-F238E27FC236}">
                <a16:creationId xmlns:a16="http://schemas.microsoft.com/office/drawing/2014/main" id="{F5AC84EC-C3F2-2682-8338-98160BCE245B}"/>
              </a:ext>
            </a:extLst>
          </p:cNvPr>
          <p:cNvCxnSpPr>
            <a:cxnSpLocks/>
          </p:cNvCxnSpPr>
          <p:nvPr/>
        </p:nvCxnSpPr>
        <p:spPr>
          <a:xfrm>
            <a:off x="9220200" y="3818467"/>
            <a:ext cx="0" cy="2286000"/>
          </a:xfrm>
          <a:prstGeom prst="straightConnector1">
            <a:avLst/>
          </a:prstGeom>
          <a:noFill/>
          <a:ln w="28575" cap="flat" cmpd="sng">
            <a:solidFill>
              <a:schemeClr val="dk1"/>
            </a:solidFill>
            <a:prstDash val="dash"/>
            <a:miter lim="800000"/>
            <a:headEnd type="none" w="sm" len="sm"/>
            <a:tailEnd type="none" w="sm" len="sm"/>
          </a:ln>
        </p:spPr>
      </p:cxnSp>
      <p:cxnSp>
        <p:nvCxnSpPr>
          <p:cNvPr id="20" name="Google Shape;932;p77">
            <a:extLst>
              <a:ext uri="{FF2B5EF4-FFF2-40B4-BE49-F238E27FC236}">
                <a16:creationId xmlns:a16="http://schemas.microsoft.com/office/drawing/2014/main" id="{692AD2F3-85ED-01A1-BE83-DDEE6FB69DC9}"/>
              </a:ext>
            </a:extLst>
          </p:cNvPr>
          <p:cNvCxnSpPr>
            <a:cxnSpLocks/>
          </p:cNvCxnSpPr>
          <p:nvPr/>
        </p:nvCxnSpPr>
        <p:spPr>
          <a:xfrm flipH="1">
            <a:off x="6563397" y="3818467"/>
            <a:ext cx="2614468" cy="0"/>
          </a:xfrm>
          <a:prstGeom prst="straightConnector1">
            <a:avLst/>
          </a:prstGeom>
          <a:noFill/>
          <a:ln w="28575" cap="flat" cmpd="sng">
            <a:solidFill>
              <a:schemeClr val="dk1"/>
            </a:solidFill>
            <a:prstDash val="dash"/>
            <a:miter lim="800000"/>
            <a:headEnd type="none" w="sm" len="sm"/>
            <a:tailEnd type="none" w="sm" len="sm"/>
          </a:ln>
        </p:spPr>
      </p:cxnSp>
      <p:sp>
        <p:nvSpPr>
          <p:cNvPr id="22" name="TextBox 21">
            <a:extLst>
              <a:ext uri="{FF2B5EF4-FFF2-40B4-BE49-F238E27FC236}">
                <a16:creationId xmlns:a16="http://schemas.microsoft.com/office/drawing/2014/main" id="{10BA8FB8-AE9D-2981-6A0B-8191E3B0E86A}"/>
              </a:ext>
            </a:extLst>
          </p:cNvPr>
          <p:cNvSpPr txBox="1"/>
          <p:nvPr/>
        </p:nvSpPr>
        <p:spPr>
          <a:xfrm>
            <a:off x="5987590" y="3570599"/>
            <a:ext cx="607944" cy="400110"/>
          </a:xfrm>
          <a:prstGeom prst="rect">
            <a:avLst/>
          </a:prstGeom>
          <a:noFill/>
        </p:spPr>
        <p:txBody>
          <a:bodyPr wrap="square" rtlCol="0">
            <a:spAutoFit/>
          </a:bodyPr>
          <a:lstStyle/>
          <a:p>
            <a:r>
              <a:rPr lang="en-US" sz="2000" b="1" dirty="0"/>
              <a:t>$20</a:t>
            </a:r>
          </a:p>
        </p:txBody>
      </p:sp>
      <p:sp>
        <p:nvSpPr>
          <p:cNvPr id="24" name="Google Shape;140;p15">
            <a:extLst>
              <a:ext uri="{FF2B5EF4-FFF2-40B4-BE49-F238E27FC236}">
                <a16:creationId xmlns:a16="http://schemas.microsoft.com/office/drawing/2014/main" id="{AA903A41-A638-ADDA-AEA5-FB44CF90784F}"/>
              </a:ext>
            </a:extLst>
          </p:cNvPr>
          <p:cNvSpPr txBox="1"/>
          <p:nvPr/>
        </p:nvSpPr>
        <p:spPr>
          <a:xfrm>
            <a:off x="10879599" y="5595747"/>
            <a:ext cx="1812000" cy="519000"/>
          </a:xfrm>
          <a:prstGeom prst="rect">
            <a:avLst/>
          </a:prstGeom>
          <a:noFill/>
          <a:ln>
            <a:noFill/>
          </a:ln>
        </p:spPr>
        <p:txBody>
          <a:bodyPr spcFirstLastPara="1" wrap="square" lIns="92075" tIns="46025" rIns="92075" bIns="46025" anchor="t" anchorCtr="0">
            <a:noAutofit/>
          </a:bodyPr>
          <a:lstStyle/>
          <a:p>
            <a:pPr>
              <a:buClr>
                <a:schemeClr val="dk1"/>
              </a:buClr>
              <a:buSzPts val="2800"/>
            </a:pPr>
            <a:r>
              <a:rPr lang="en-US" sz="2800" b="1" dirty="0" err="1">
                <a:solidFill>
                  <a:schemeClr val="dk1"/>
                </a:solidFill>
                <a:latin typeface="Arial"/>
                <a:ea typeface="Arial"/>
                <a:cs typeface="Arial"/>
                <a:sym typeface="Arial"/>
              </a:rPr>
              <a:t>D</a:t>
            </a:r>
            <a:r>
              <a:rPr lang="en-US" sz="1200" b="1" dirty="0" err="1">
                <a:solidFill>
                  <a:schemeClr val="dk1"/>
                </a:solidFill>
                <a:latin typeface="Arial"/>
                <a:ea typeface="Arial"/>
                <a:cs typeface="Arial"/>
                <a:sym typeface="Arial"/>
              </a:rPr>
              <a:t>Domestic</a:t>
            </a:r>
            <a:endParaRPr sz="1200" dirty="0"/>
          </a:p>
        </p:txBody>
      </p:sp>
      <p:sp>
        <p:nvSpPr>
          <p:cNvPr id="25" name="Google Shape;134;p15">
            <a:extLst>
              <a:ext uri="{FF2B5EF4-FFF2-40B4-BE49-F238E27FC236}">
                <a16:creationId xmlns:a16="http://schemas.microsoft.com/office/drawing/2014/main" id="{3A1476F1-8879-179B-EB88-10563BE523E3}"/>
              </a:ext>
            </a:extLst>
          </p:cNvPr>
          <p:cNvSpPr txBox="1"/>
          <p:nvPr/>
        </p:nvSpPr>
        <p:spPr>
          <a:xfrm>
            <a:off x="11068050" y="2064921"/>
            <a:ext cx="1285800" cy="519000"/>
          </a:xfrm>
          <a:prstGeom prst="rect">
            <a:avLst/>
          </a:prstGeom>
          <a:noFill/>
          <a:ln>
            <a:noFill/>
          </a:ln>
        </p:spPr>
        <p:txBody>
          <a:bodyPr spcFirstLastPara="1" wrap="square" lIns="92075" tIns="46025" rIns="92075" bIns="46025" anchor="t" anchorCtr="0">
            <a:noAutofit/>
          </a:bodyPr>
          <a:lstStyle/>
          <a:p>
            <a:pPr>
              <a:buClr>
                <a:schemeClr val="dk1"/>
              </a:buClr>
              <a:buSzPts val="2800"/>
            </a:pPr>
            <a:r>
              <a:rPr lang="en-US" sz="2800" b="1" dirty="0" err="1">
                <a:solidFill>
                  <a:schemeClr val="dk1"/>
                </a:solidFill>
                <a:latin typeface="Arial"/>
                <a:ea typeface="Arial"/>
                <a:cs typeface="Arial"/>
                <a:sym typeface="Arial"/>
              </a:rPr>
              <a:t>S</a:t>
            </a:r>
            <a:r>
              <a:rPr lang="en-US" sz="1200" b="1" dirty="0" err="1">
                <a:solidFill>
                  <a:schemeClr val="dk1"/>
                </a:solidFill>
                <a:latin typeface="Arial"/>
                <a:ea typeface="Arial"/>
                <a:cs typeface="Arial"/>
                <a:sym typeface="Arial"/>
              </a:rPr>
              <a:t>Domestic</a:t>
            </a:r>
            <a:endParaRPr sz="1200" dirty="0"/>
          </a:p>
        </p:txBody>
      </p:sp>
      <p:sp>
        <p:nvSpPr>
          <p:cNvPr id="26" name="TextBox 25">
            <a:extLst>
              <a:ext uri="{FF2B5EF4-FFF2-40B4-BE49-F238E27FC236}">
                <a16:creationId xmlns:a16="http://schemas.microsoft.com/office/drawing/2014/main" id="{24FAC84E-AE3E-720C-C88C-E425F70E6819}"/>
              </a:ext>
            </a:extLst>
          </p:cNvPr>
          <p:cNvSpPr txBox="1"/>
          <p:nvPr/>
        </p:nvSpPr>
        <p:spPr>
          <a:xfrm>
            <a:off x="9012396" y="6265332"/>
            <a:ext cx="590090" cy="369332"/>
          </a:xfrm>
          <a:prstGeom prst="rect">
            <a:avLst/>
          </a:prstGeom>
          <a:noFill/>
        </p:spPr>
        <p:txBody>
          <a:bodyPr wrap="square" rtlCol="0">
            <a:spAutoFit/>
          </a:bodyPr>
          <a:lstStyle/>
          <a:p>
            <a:r>
              <a:rPr lang="en-US" b="1" dirty="0"/>
              <a:t>Q1</a:t>
            </a:r>
          </a:p>
        </p:txBody>
      </p:sp>
      <p:cxnSp>
        <p:nvCxnSpPr>
          <p:cNvPr id="5" name="Google Shape;147;p15">
            <a:extLst>
              <a:ext uri="{FF2B5EF4-FFF2-40B4-BE49-F238E27FC236}">
                <a16:creationId xmlns:a16="http://schemas.microsoft.com/office/drawing/2014/main" id="{DCD7D22D-8374-B7B9-6555-29C50472984E}"/>
              </a:ext>
            </a:extLst>
          </p:cNvPr>
          <p:cNvCxnSpPr>
            <a:cxnSpLocks/>
          </p:cNvCxnSpPr>
          <p:nvPr/>
        </p:nvCxnSpPr>
        <p:spPr>
          <a:xfrm>
            <a:off x="6536267" y="5063067"/>
            <a:ext cx="4936066" cy="0"/>
          </a:xfrm>
          <a:prstGeom prst="straightConnector1">
            <a:avLst/>
          </a:prstGeom>
          <a:noFill/>
          <a:ln w="38100" cap="flat" cmpd="sng">
            <a:solidFill>
              <a:schemeClr val="dk1"/>
            </a:solidFill>
            <a:prstDash val="dash"/>
            <a:miter lim="800000"/>
            <a:headEnd type="none" w="sm" len="sm"/>
            <a:tailEnd type="none" w="sm" len="sm"/>
          </a:ln>
        </p:spPr>
      </p:cxnSp>
      <p:sp>
        <p:nvSpPr>
          <p:cNvPr id="7" name="TextBox 6">
            <a:extLst>
              <a:ext uri="{FF2B5EF4-FFF2-40B4-BE49-F238E27FC236}">
                <a16:creationId xmlns:a16="http://schemas.microsoft.com/office/drawing/2014/main" id="{44199612-0E97-1738-5881-A959C81B02DE}"/>
              </a:ext>
            </a:extLst>
          </p:cNvPr>
          <p:cNvSpPr txBox="1"/>
          <p:nvPr/>
        </p:nvSpPr>
        <p:spPr>
          <a:xfrm>
            <a:off x="6009822" y="4878401"/>
            <a:ext cx="563479" cy="369332"/>
          </a:xfrm>
          <a:prstGeom prst="rect">
            <a:avLst/>
          </a:prstGeom>
          <a:noFill/>
        </p:spPr>
        <p:txBody>
          <a:bodyPr wrap="square" rtlCol="0">
            <a:spAutoFit/>
          </a:bodyPr>
          <a:lstStyle/>
          <a:p>
            <a:r>
              <a:rPr lang="en-US" b="1" dirty="0"/>
              <a:t>$10</a:t>
            </a:r>
          </a:p>
        </p:txBody>
      </p:sp>
      <p:sp>
        <p:nvSpPr>
          <p:cNvPr id="11" name="TextBox 10">
            <a:extLst>
              <a:ext uri="{FF2B5EF4-FFF2-40B4-BE49-F238E27FC236}">
                <a16:creationId xmlns:a16="http://schemas.microsoft.com/office/drawing/2014/main" id="{D10822A4-7E7E-D8F2-CB9B-C9F28D7C5E43}"/>
              </a:ext>
            </a:extLst>
          </p:cNvPr>
          <p:cNvSpPr txBox="1"/>
          <p:nvPr/>
        </p:nvSpPr>
        <p:spPr>
          <a:xfrm>
            <a:off x="10964333" y="4715933"/>
            <a:ext cx="821266" cy="369332"/>
          </a:xfrm>
          <a:prstGeom prst="rect">
            <a:avLst/>
          </a:prstGeom>
          <a:noFill/>
        </p:spPr>
        <p:txBody>
          <a:bodyPr wrap="square" rtlCol="0">
            <a:spAutoFit/>
          </a:bodyPr>
          <a:lstStyle/>
          <a:p>
            <a:r>
              <a:rPr lang="en-US" b="1" dirty="0" err="1"/>
              <a:t>P</a:t>
            </a:r>
            <a:r>
              <a:rPr lang="en-US" sz="1400" b="1" dirty="0" err="1"/>
              <a:t>world</a:t>
            </a:r>
            <a:endParaRPr lang="en-US" b="1" dirty="0"/>
          </a:p>
        </p:txBody>
      </p:sp>
      <p:cxnSp>
        <p:nvCxnSpPr>
          <p:cNvPr id="13" name="Google Shape;131;p15">
            <a:extLst>
              <a:ext uri="{FF2B5EF4-FFF2-40B4-BE49-F238E27FC236}">
                <a16:creationId xmlns:a16="http://schemas.microsoft.com/office/drawing/2014/main" id="{0D5923C1-BC18-6540-58B1-1ADD7A852299}"/>
              </a:ext>
            </a:extLst>
          </p:cNvPr>
          <p:cNvCxnSpPr/>
          <p:nvPr/>
        </p:nvCxnSpPr>
        <p:spPr>
          <a:xfrm rot="10800000">
            <a:off x="7747000" y="5036066"/>
            <a:ext cx="0" cy="1219200"/>
          </a:xfrm>
          <a:prstGeom prst="straightConnector1">
            <a:avLst/>
          </a:prstGeom>
          <a:noFill/>
          <a:ln w="28575" cap="rnd" cmpd="sng">
            <a:solidFill>
              <a:schemeClr val="dk1"/>
            </a:solidFill>
            <a:prstDash val="dash"/>
            <a:miter lim="800000"/>
            <a:headEnd type="none" w="sm" len="sm"/>
            <a:tailEnd type="none" w="sm" len="sm"/>
          </a:ln>
        </p:spPr>
      </p:cxnSp>
      <p:sp>
        <p:nvSpPr>
          <p:cNvPr id="18" name="TextBox 17">
            <a:extLst>
              <a:ext uri="{FF2B5EF4-FFF2-40B4-BE49-F238E27FC236}">
                <a16:creationId xmlns:a16="http://schemas.microsoft.com/office/drawing/2014/main" id="{818A58F4-87A0-D331-7CDC-3BD0FA0DD73A}"/>
              </a:ext>
            </a:extLst>
          </p:cNvPr>
          <p:cNvSpPr txBox="1"/>
          <p:nvPr/>
        </p:nvSpPr>
        <p:spPr>
          <a:xfrm>
            <a:off x="7523498" y="6255267"/>
            <a:ext cx="694266" cy="369332"/>
          </a:xfrm>
          <a:prstGeom prst="rect">
            <a:avLst/>
          </a:prstGeom>
          <a:noFill/>
        </p:spPr>
        <p:txBody>
          <a:bodyPr wrap="square" rtlCol="0">
            <a:spAutoFit/>
          </a:bodyPr>
          <a:lstStyle/>
          <a:p>
            <a:r>
              <a:rPr lang="en-US" b="1" dirty="0"/>
              <a:t>Q2</a:t>
            </a:r>
          </a:p>
        </p:txBody>
      </p:sp>
      <p:cxnSp>
        <p:nvCxnSpPr>
          <p:cNvPr id="6" name="Google Shape;147;p15">
            <a:extLst>
              <a:ext uri="{FF2B5EF4-FFF2-40B4-BE49-F238E27FC236}">
                <a16:creationId xmlns:a16="http://schemas.microsoft.com/office/drawing/2014/main" id="{8BDEDA72-6F11-9B49-3EBC-80E26B6E9F7B}"/>
              </a:ext>
            </a:extLst>
          </p:cNvPr>
          <p:cNvCxnSpPr>
            <a:cxnSpLocks/>
          </p:cNvCxnSpPr>
          <p:nvPr/>
        </p:nvCxnSpPr>
        <p:spPr>
          <a:xfrm>
            <a:off x="6563397" y="4478867"/>
            <a:ext cx="4936066" cy="0"/>
          </a:xfrm>
          <a:prstGeom prst="straightConnector1">
            <a:avLst/>
          </a:prstGeom>
          <a:noFill/>
          <a:ln w="38100" cap="flat" cmpd="sng">
            <a:solidFill>
              <a:schemeClr val="dk1"/>
            </a:solidFill>
            <a:prstDash val="dash"/>
            <a:miter lim="800000"/>
            <a:headEnd type="none" w="sm" len="sm"/>
            <a:tailEnd type="none" w="sm" len="sm"/>
          </a:ln>
        </p:spPr>
      </p:cxnSp>
      <p:sp>
        <p:nvSpPr>
          <p:cNvPr id="19" name="TextBox 18">
            <a:extLst>
              <a:ext uri="{FF2B5EF4-FFF2-40B4-BE49-F238E27FC236}">
                <a16:creationId xmlns:a16="http://schemas.microsoft.com/office/drawing/2014/main" id="{C2782DB5-AE99-3EE0-A91A-44C6CA81E1B8}"/>
              </a:ext>
            </a:extLst>
          </p:cNvPr>
          <p:cNvSpPr txBox="1"/>
          <p:nvPr/>
        </p:nvSpPr>
        <p:spPr>
          <a:xfrm>
            <a:off x="10651065" y="4072339"/>
            <a:ext cx="1348775" cy="369332"/>
          </a:xfrm>
          <a:prstGeom prst="rect">
            <a:avLst/>
          </a:prstGeom>
          <a:noFill/>
        </p:spPr>
        <p:txBody>
          <a:bodyPr wrap="square" rtlCol="0">
            <a:spAutoFit/>
          </a:bodyPr>
          <a:lstStyle/>
          <a:p>
            <a:r>
              <a:rPr lang="en-US" b="1" dirty="0" err="1"/>
              <a:t>P</a:t>
            </a:r>
            <a:r>
              <a:rPr lang="en-US" sz="1400" b="1" dirty="0" err="1"/>
              <a:t>world</a:t>
            </a:r>
            <a:r>
              <a:rPr lang="en-US" sz="1400" b="1" dirty="0"/>
              <a:t> + tariff</a:t>
            </a:r>
            <a:endParaRPr lang="en-US" b="1" dirty="0"/>
          </a:p>
        </p:txBody>
      </p:sp>
      <p:sp>
        <p:nvSpPr>
          <p:cNvPr id="21" name="TextBox 20">
            <a:extLst>
              <a:ext uri="{FF2B5EF4-FFF2-40B4-BE49-F238E27FC236}">
                <a16:creationId xmlns:a16="http://schemas.microsoft.com/office/drawing/2014/main" id="{FC7D05CF-8A72-C045-ABC4-BDA492E0D5F5}"/>
              </a:ext>
            </a:extLst>
          </p:cNvPr>
          <p:cNvSpPr txBox="1"/>
          <p:nvPr/>
        </p:nvSpPr>
        <p:spPr>
          <a:xfrm>
            <a:off x="5935825" y="4214544"/>
            <a:ext cx="607944" cy="400110"/>
          </a:xfrm>
          <a:prstGeom prst="rect">
            <a:avLst/>
          </a:prstGeom>
          <a:noFill/>
        </p:spPr>
        <p:txBody>
          <a:bodyPr wrap="square" rtlCol="0">
            <a:spAutoFit/>
          </a:bodyPr>
          <a:lstStyle/>
          <a:p>
            <a:r>
              <a:rPr lang="en-US" sz="2000" b="1" dirty="0"/>
              <a:t>$15</a:t>
            </a:r>
          </a:p>
        </p:txBody>
      </p:sp>
      <p:cxnSp>
        <p:nvCxnSpPr>
          <p:cNvPr id="23" name="Google Shape;131;p15">
            <a:extLst>
              <a:ext uri="{FF2B5EF4-FFF2-40B4-BE49-F238E27FC236}">
                <a16:creationId xmlns:a16="http://schemas.microsoft.com/office/drawing/2014/main" id="{9C63204E-EFC6-9220-A029-812E71104238}"/>
              </a:ext>
            </a:extLst>
          </p:cNvPr>
          <p:cNvCxnSpPr>
            <a:cxnSpLocks/>
          </p:cNvCxnSpPr>
          <p:nvPr/>
        </p:nvCxnSpPr>
        <p:spPr>
          <a:xfrm flipV="1">
            <a:off x="8449732" y="4441671"/>
            <a:ext cx="0" cy="1719484"/>
          </a:xfrm>
          <a:prstGeom prst="straightConnector1">
            <a:avLst/>
          </a:prstGeom>
          <a:noFill/>
          <a:ln w="28575" cap="rnd" cmpd="sng">
            <a:solidFill>
              <a:schemeClr val="dk1"/>
            </a:solidFill>
            <a:prstDash val="dash"/>
            <a:miter lim="800000"/>
            <a:headEnd type="none" w="sm" len="sm"/>
            <a:tailEnd type="none" w="sm" len="sm"/>
          </a:ln>
        </p:spPr>
      </p:cxnSp>
      <p:sp>
        <p:nvSpPr>
          <p:cNvPr id="28" name="TextBox 27">
            <a:extLst>
              <a:ext uri="{FF2B5EF4-FFF2-40B4-BE49-F238E27FC236}">
                <a16:creationId xmlns:a16="http://schemas.microsoft.com/office/drawing/2014/main" id="{A136AEF0-F19C-83AB-CC06-926685A9379F}"/>
              </a:ext>
            </a:extLst>
          </p:cNvPr>
          <p:cNvSpPr txBox="1"/>
          <p:nvPr/>
        </p:nvSpPr>
        <p:spPr>
          <a:xfrm>
            <a:off x="8273689" y="6246078"/>
            <a:ext cx="457176" cy="369332"/>
          </a:xfrm>
          <a:prstGeom prst="rect">
            <a:avLst/>
          </a:prstGeom>
          <a:noFill/>
        </p:spPr>
        <p:txBody>
          <a:bodyPr wrap="none" rtlCol="0">
            <a:spAutoFit/>
          </a:bodyPr>
          <a:lstStyle/>
          <a:p>
            <a:r>
              <a:rPr lang="en-US" b="1" dirty="0"/>
              <a:t>Q3</a:t>
            </a:r>
          </a:p>
        </p:txBody>
      </p:sp>
    </p:spTree>
    <p:extLst>
      <p:ext uri="{BB962C8B-B14F-4D97-AF65-F5344CB8AC3E}">
        <p14:creationId xmlns:p14="http://schemas.microsoft.com/office/powerpoint/2010/main" val="9603334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491D2-A6B8-66A4-F606-06D9757EEBE6}"/>
              </a:ext>
            </a:extLst>
          </p:cNvPr>
          <p:cNvSpPr>
            <a:spLocks noGrp="1"/>
          </p:cNvSpPr>
          <p:nvPr>
            <p:ph type="title"/>
          </p:nvPr>
        </p:nvSpPr>
        <p:spPr/>
        <p:txBody>
          <a:bodyPr/>
          <a:lstStyle/>
          <a:p>
            <a:pPr algn="ctr"/>
            <a:r>
              <a:rPr lang="en-US" dirty="0"/>
              <a:t>Nash Equilibrium</a:t>
            </a:r>
          </a:p>
        </p:txBody>
      </p:sp>
      <p:sp>
        <p:nvSpPr>
          <p:cNvPr id="3" name="Slide Number Placeholder 2">
            <a:extLst>
              <a:ext uri="{FF2B5EF4-FFF2-40B4-BE49-F238E27FC236}">
                <a16:creationId xmlns:a16="http://schemas.microsoft.com/office/drawing/2014/main" id="{B11716C7-C019-DCD4-CC41-820CD87C1163}"/>
              </a:ext>
            </a:extLst>
          </p:cNvPr>
          <p:cNvSpPr>
            <a:spLocks noGrp="1"/>
          </p:cNvSpPr>
          <p:nvPr>
            <p:ph type="sldNum" sz="quarter" idx="12"/>
          </p:nvPr>
        </p:nvSpPr>
        <p:spPr/>
        <p:txBody>
          <a:bodyPr/>
          <a:lstStyle/>
          <a:p>
            <a:fld id="{6C37F40D-BF86-6F43-B998-BE81C530D250}" type="slidenum">
              <a:rPr lang="en-US" smtClean="0"/>
              <a:t>18</a:t>
            </a:fld>
            <a:endParaRPr lang="en-US"/>
          </a:p>
        </p:txBody>
      </p:sp>
      <p:sp>
        <p:nvSpPr>
          <p:cNvPr id="4" name="Content Placeholder 3">
            <a:extLst>
              <a:ext uri="{FF2B5EF4-FFF2-40B4-BE49-F238E27FC236}">
                <a16:creationId xmlns:a16="http://schemas.microsoft.com/office/drawing/2014/main" id="{F3567C35-5205-E4E2-E041-C70D114AE558}"/>
              </a:ext>
            </a:extLst>
          </p:cNvPr>
          <p:cNvSpPr>
            <a:spLocks noGrp="1"/>
          </p:cNvSpPr>
          <p:nvPr>
            <p:ph idx="13"/>
          </p:nvPr>
        </p:nvSpPr>
        <p:spPr>
          <a:xfrm>
            <a:off x="770173" y="1914498"/>
            <a:ext cx="10830339" cy="3363636"/>
          </a:xfrm>
        </p:spPr>
        <p:txBody>
          <a:bodyPr/>
          <a:lstStyle/>
          <a:p>
            <a:pPr marL="0" indent="0">
              <a:buNone/>
            </a:pPr>
            <a:r>
              <a:rPr lang="en-US" dirty="0"/>
              <a:t>No person has an incentive to change their behavior or strategy, unless someone else changes their behavior or strategy.</a:t>
            </a:r>
          </a:p>
        </p:txBody>
      </p:sp>
    </p:spTree>
    <p:extLst>
      <p:ext uri="{BB962C8B-B14F-4D97-AF65-F5344CB8AC3E}">
        <p14:creationId xmlns:p14="http://schemas.microsoft.com/office/powerpoint/2010/main" val="1846504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907B-0DC9-E64D-B7CC-FD7066550EDE}"/>
              </a:ext>
            </a:extLst>
          </p:cNvPr>
          <p:cNvSpPr txBox="1">
            <a:spLocks/>
          </p:cNvSpPr>
          <p:nvPr/>
        </p:nvSpPr>
        <p:spPr>
          <a:xfrm>
            <a:off x="706223" y="469339"/>
            <a:ext cx="10582841" cy="1221350"/>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rgbClr val="414A58"/>
                </a:solidFill>
                <a:latin typeface="Calibri"/>
                <a:cs typeface="Calibri"/>
              </a:rPr>
              <a:t>Embed Videos</a:t>
            </a:r>
            <a:endParaRPr lang="en-US"/>
          </a:p>
        </p:txBody>
      </p:sp>
      <p:sp>
        <p:nvSpPr>
          <p:cNvPr id="5" name="Slide Number Placeholder 4">
            <a:extLst>
              <a:ext uri="{FF2B5EF4-FFF2-40B4-BE49-F238E27FC236}">
                <a16:creationId xmlns:a16="http://schemas.microsoft.com/office/drawing/2014/main" id="{311A261A-0029-224B-814E-E9E4A90E2717}"/>
              </a:ext>
            </a:extLst>
          </p:cNvPr>
          <p:cNvSpPr>
            <a:spLocks noGrp="1"/>
          </p:cNvSpPr>
          <p:nvPr>
            <p:ph type="sldNum" sz="quarter" idx="4"/>
          </p:nvPr>
        </p:nvSpPr>
        <p:spPr/>
        <p:txBody>
          <a:bodyPr/>
          <a:lstStyle/>
          <a:p>
            <a:fld id="{FAEE96CF-4053-2149-B5F9-FD566E7161CA}" type="slidenum">
              <a:rPr lang="en-US" smtClean="0"/>
              <a:pPr/>
              <a:t>19</a:t>
            </a:fld>
            <a:endParaRPr lang="en-US"/>
          </a:p>
        </p:txBody>
      </p:sp>
      <p:pic>
        <p:nvPicPr>
          <p:cNvPr id="7" name="Online Media 6" title="Sloth and Squirrel in A Pickle">
            <a:hlinkClick r:id="" action="ppaction://media"/>
            <a:extLst>
              <a:ext uri="{FF2B5EF4-FFF2-40B4-BE49-F238E27FC236}">
                <a16:creationId xmlns:a16="http://schemas.microsoft.com/office/drawing/2014/main" id="{5B6CAC5C-A6D7-8E5D-0F8B-ADDE60C74723}"/>
              </a:ext>
            </a:extLst>
          </p:cNvPr>
          <p:cNvPicPr>
            <a:picLocks noRot="1" noChangeAspect="1"/>
          </p:cNvPicPr>
          <p:nvPr>
            <a:videoFile r:link="rId1"/>
          </p:nvPr>
        </p:nvPicPr>
        <p:blipFill>
          <a:blip r:embed="rId3"/>
          <a:stretch>
            <a:fillRect/>
          </a:stretch>
        </p:blipFill>
        <p:spPr>
          <a:xfrm>
            <a:off x="2070660" y="1694329"/>
            <a:ext cx="7536798" cy="4253754"/>
          </a:xfrm>
          <a:prstGeom prst="rect">
            <a:avLst/>
          </a:prstGeom>
        </p:spPr>
      </p:pic>
      <p:sp>
        <p:nvSpPr>
          <p:cNvPr id="4" name="TextBox 3">
            <a:extLst>
              <a:ext uri="{FF2B5EF4-FFF2-40B4-BE49-F238E27FC236}">
                <a16:creationId xmlns:a16="http://schemas.microsoft.com/office/drawing/2014/main" id="{CB3B607C-CADA-BCFB-5D5D-665A604C5C76}"/>
              </a:ext>
            </a:extLst>
          </p:cNvPr>
          <p:cNvSpPr txBox="1"/>
          <p:nvPr/>
        </p:nvSpPr>
        <p:spPr>
          <a:xfrm>
            <a:off x="1265162" y="6163733"/>
            <a:ext cx="9262533"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u="sng">
                <a:solidFill>
                  <a:srgbClr val="0000FF"/>
                </a:solidFill>
                <a:cs typeface="Segoe UI"/>
                <a:hlinkClick r:id="rId4"/>
              </a:rPr>
              <a:t>[Insert URL] https://www.youtube.com/watch?v=lpwVwa8GaxI</a:t>
            </a:r>
            <a:r>
              <a:rPr lang="en-US" sz="2000">
                <a:ea typeface="Calibri"/>
                <a:cs typeface="Calibri"/>
                <a:hlinkClick r:id="rId4"/>
              </a:rPr>
              <a:t>​</a:t>
            </a:r>
            <a:endParaRPr lang="en-US">
              <a:hlinkClick r:id="rId4"/>
            </a:endParaRPr>
          </a:p>
        </p:txBody>
      </p:sp>
    </p:spTree>
    <p:extLst>
      <p:ext uri="{BB962C8B-B14F-4D97-AF65-F5344CB8AC3E}">
        <p14:creationId xmlns:p14="http://schemas.microsoft.com/office/powerpoint/2010/main" val="1479468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907B-0DC9-E64D-B7CC-FD7066550EDE}"/>
              </a:ext>
            </a:extLst>
          </p:cNvPr>
          <p:cNvSpPr txBox="1">
            <a:spLocks/>
          </p:cNvSpPr>
          <p:nvPr/>
        </p:nvSpPr>
        <p:spPr>
          <a:xfrm>
            <a:off x="706223" y="469339"/>
            <a:ext cx="10582841" cy="1221350"/>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rgbClr val="414A58"/>
                </a:solidFill>
                <a:latin typeface="Calibri"/>
                <a:cs typeface="Calibri"/>
              </a:rPr>
              <a:t>Certificate Requirements</a:t>
            </a:r>
          </a:p>
        </p:txBody>
      </p:sp>
      <p:sp>
        <p:nvSpPr>
          <p:cNvPr id="3" name="Text Placeholder 2">
            <a:extLst>
              <a:ext uri="{FF2B5EF4-FFF2-40B4-BE49-F238E27FC236}">
                <a16:creationId xmlns:a16="http://schemas.microsoft.com/office/drawing/2014/main" id="{0428248E-9A13-7345-BF5A-CD0E38051879}"/>
              </a:ext>
            </a:extLst>
          </p:cNvPr>
          <p:cNvSpPr txBox="1">
            <a:spLocks/>
          </p:cNvSpPr>
          <p:nvPr/>
        </p:nvSpPr>
        <p:spPr>
          <a:xfrm>
            <a:off x="770959" y="1825625"/>
            <a:ext cx="10517192" cy="435133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600" b="1">
                <a:latin typeface="Calibri Light"/>
                <a:ea typeface="Inter Light" panose="02000503000000020004" pitchFamily="2" charset="0"/>
                <a:cs typeface="Calibri Light"/>
              </a:rPr>
              <a:t>To earn professional development hours for webinars, you must:</a:t>
            </a:r>
            <a:endParaRPr lang="en-US" b="1">
              <a:ea typeface="Calibri"/>
              <a:cs typeface="Calibri"/>
            </a:endParaRPr>
          </a:p>
          <a:p>
            <a:pPr marL="0" indent="0">
              <a:buNone/>
            </a:pPr>
            <a:endParaRPr lang="en-US" sz="2600" b="1">
              <a:latin typeface="Calibri Light"/>
              <a:ea typeface="Calibri Light"/>
              <a:cs typeface="Calibri Light"/>
            </a:endParaRPr>
          </a:p>
          <a:p>
            <a:pPr marL="457200" indent="-457200"/>
            <a:r>
              <a:rPr lang="en-US" sz="2600" b="1">
                <a:latin typeface="Calibri Light"/>
                <a:ea typeface="Inter Light" panose="02000503000000020004" pitchFamily="2" charset="0"/>
                <a:cs typeface="Calibri Light"/>
              </a:rPr>
              <a:t>Watch a minimum of 45-minutes and you will automatically receive a professional development certificate via e-mail within 24 to 48 hours.</a:t>
            </a:r>
          </a:p>
          <a:p>
            <a:pPr marL="0" indent="0">
              <a:buNone/>
            </a:pPr>
            <a:endParaRPr lang="en-US" sz="2600" b="1">
              <a:latin typeface="Calibri Light" panose="020F0302020204030204" pitchFamily="34" charset="0"/>
              <a:ea typeface="+mn-lt"/>
              <a:cs typeface="Calibri Light"/>
            </a:endParaRPr>
          </a:p>
        </p:txBody>
      </p:sp>
      <p:sp>
        <p:nvSpPr>
          <p:cNvPr id="5" name="Slide Number Placeholder 4">
            <a:extLst>
              <a:ext uri="{FF2B5EF4-FFF2-40B4-BE49-F238E27FC236}">
                <a16:creationId xmlns:a16="http://schemas.microsoft.com/office/drawing/2014/main" id="{311A261A-0029-224B-814E-E9E4A90E2717}"/>
              </a:ext>
            </a:extLst>
          </p:cNvPr>
          <p:cNvSpPr>
            <a:spLocks noGrp="1"/>
          </p:cNvSpPr>
          <p:nvPr>
            <p:ph type="sldNum" sz="quarter" idx="4"/>
          </p:nvPr>
        </p:nvSpPr>
        <p:spPr/>
        <p:txBody>
          <a:bodyPr/>
          <a:lstStyle/>
          <a:p>
            <a:fld id="{FAEE96CF-4053-2149-B5F9-FD566E7161CA}" type="slidenum">
              <a:rPr lang="en-US" smtClean="0"/>
              <a:pPr/>
              <a:t>2</a:t>
            </a:fld>
            <a:endParaRPr lang="en-US"/>
          </a:p>
        </p:txBody>
      </p:sp>
    </p:spTree>
    <p:extLst>
      <p:ext uri="{BB962C8B-B14F-4D97-AF65-F5344CB8AC3E}">
        <p14:creationId xmlns:p14="http://schemas.microsoft.com/office/powerpoint/2010/main" val="26610787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838E5-2261-9FDD-55E6-4577AD4EA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C2B896-7F86-A054-92E0-AF2FD099CB03}"/>
              </a:ext>
            </a:extLst>
          </p:cNvPr>
          <p:cNvSpPr txBox="1">
            <a:spLocks/>
          </p:cNvSpPr>
          <p:nvPr/>
        </p:nvSpPr>
        <p:spPr>
          <a:xfrm>
            <a:off x="706223" y="469339"/>
            <a:ext cx="10582841" cy="1221350"/>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414A58"/>
                </a:solidFill>
                <a:latin typeface="Calibri"/>
                <a:cs typeface="Calibri"/>
              </a:rPr>
              <a:t> Contact Information</a:t>
            </a:r>
            <a:endParaRPr lang="en-US" b="1" dirty="0"/>
          </a:p>
        </p:txBody>
      </p:sp>
      <p:sp>
        <p:nvSpPr>
          <p:cNvPr id="5" name="Slide Number Placeholder 4">
            <a:extLst>
              <a:ext uri="{FF2B5EF4-FFF2-40B4-BE49-F238E27FC236}">
                <a16:creationId xmlns:a16="http://schemas.microsoft.com/office/drawing/2014/main" id="{728AA4DC-02F0-83F3-56ED-F6BF34E9A515}"/>
              </a:ext>
            </a:extLst>
          </p:cNvPr>
          <p:cNvSpPr>
            <a:spLocks noGrp="1"/>
          </p:cNvSpPr>
          <p:nvPr>
            <p:ph type="sldNum" sz="quarter" idx="4"/>
          </p:nvPr>
        </p:nvSpPr>
        <p:spPr/>
        <p:txBody>
          <a:bodyPr/>
          <a:lstStyle/>
          <a:p>
            <a:fld id="{FAEE96CF-4053-2149-B5F9-FD566E7161CA}" type="slidenum">
              <a:rPr lang="en-US" smtClean="0"/>
              <a:pPr/>
              <a:t>20</a:t>
            </a:fld>
            <a:endParaRPr lang="en-US"/>
          </a:p>
        </p:txBody>
      </p:sp>
      <p:sp>
        <p:nvSpPr>
          <p:cNvPr id="11" name="Text Placeholder 2">
            <a:extLst>
              <a:ext uri="{FF2B5EF4-FFF2-40B4-BE49-F238E27FC236}">
                <a16:creationId xmlns:a16="http://schemas.microsoft.com/office/drawing/2014/main" id="{618C2D31-D783-DC23-88B5-79E20709D003}"/>
              </a:ext>
            </a:extLst>
          </p:cNvPr>
          <p:cNvSpPr txBox="1">
            <a:spLocks/>
          </p:cNvSpPr>
          <p:nvPr/>
        </p:nvSpPr>
        <p:spPr>
          <a:xfrm>
            <a:off x="3216731" y="2220063"/>
            <a:ext cx="7630354" cy="1035446"/>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a:latin typeface="Calibri" panose="020F0502020204030204" pitchFamily="34" charset="0"/>
                <a:ea typeface="Calibri" panose="020F0502020204030204" pitchFamily="34" charset="0"/>
                <a:cs typeface="Calibri" panose="020F0502020204030204" pitchFamily="34" charset="0"/>
              </a:rPr>
              <a:t>Name: Kathleen Brennan</a:t>
            </a:r>
          </a:p>
          <a:p>
            <a:pPr marL="0" indent="0">
              <a:buNone/>
            </a:pPr>
            <a:r>
              <a:rPr lang="en-US" b="1">
                <a:latin typeface="Calibri"/>
                <a:ea typeface="Calibri"/>
                <a:cs typeface="Calibri"/>
              </a:rPr>
              <a:t>Email Address: kmbrennan108@gmail.com</a:t>
            </a:r>
          </a:p>
          <a:p>
            <a:pPr marL="0" indent="0">
              <a:buNone/>
            </a:pPr>
            <a:r>
              <a:rPr lang="en-US" b="1">
                <a:latin typeface="Calibri"/>
                <a:ea typeface="+mn-lt"/>
                <a:cs typeface="Calibri"/>
              </a:rPr>
              <a:t>Social Handles    X : @econkate</a:t>
            </a:r>
          </a:p>
          <a:p>
            <a:pPr marL="0" indent="0">
              <a:buNone/>
            </a:pPr>
            <a:r>
              <a:rPr lang="en-US" b="1">
                <a:latin typeface="Calibri"/>
                <a:ea typeface="+mn-lt"/>
                <a:cs typeface="Calibri"/>
              </a:rPr>
              <a:t>                             Instagram: @kmbrennan108</a:t>
            </a:r>
          </a:p>
          <a:p>
            <a:pPr marL="0" indent="0">
              <a:buNone/>
            </a:pPr>
            <a:endParaRPr lang="en-US" sz="2600">
              <a:latin typeface="Calibri Light" panose="020F0302020204030204" pitchFamily="34" charset="0"/>
              <a:ea typeface="+mn-lt"/>
              <a:cs typeface="Calibri Light"/>
            </a:endParaRPr>
          </a:p>
        </p:txBody>
      </p:sp>
      <p:pic>
        <p:nvPicPr>
          <p:cNvPr id="7" name="Picture 6" descr="A person with glasses on her head&#10;&#10;Description automatically generated">
            <a:extLst>
              <a:ext uri="{FF2B5EF4-FFF2-40B4-BE49-F238E27FC236}">
                <a16:creationId xmlns:a16="http://schemas.microsoft.com/office/drawing/2014/main" id="{2F7E7B8E-8CC1-C1B0-E219-353C9816E011}"/>
              </a:ext>
            </a:extLst>
          </p:cNvPr>
          <p:cNvPicPr>
            <a:picLocks noChangeAspect="1"/>
          </p:cNvPicPr>
          <p:nvPr/>
        </p:nvPicPr>
        <p:blipFill>
          <a:blip r:embed="rId2"/>
          <a:stretch>
            <a:fillRect/>
          </a:stretch>
        </p:blipFill>
        <p:spPr>
          <a:xfrm>
            <a:off x="783077" y="1676399"/>
            <a:ext cx="1991675" cy="2540107"/>
          </a:xfrm>
          <a:prstGeom prst="rect">
            <a:avLst/>
          </a:prstGeom>
        </p:spPr>
      </p:pic>
    </p:spTree>
    <p:extLst>
      <p:ext uri="{BB962C8B-B14F-4D97-AF65-F5344CB8AC3E}">
        <p14:creationId xmlns:p14="http://schemas.microsoft.com/office/powerpoint/2010/main" val="649704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907B-0DC9-E64D-B7CC-FD7066550EDE}"/>
              </a:ext>
            </a:extLst>
          </p:cNvPr>
          <p:cNvSpPr txBox="1">
            <a:spLocks/>
          </p:cNvSpPr>
          <p:nvPr/>
        </p:nvSpPr>
        <p:spPr>
          <a:xfrm>
            <a:off x="706223" y="469339"/>
            <a:ext cx="10582841" cy="1221350"/>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solidFill>
                  <a:srgbClr val="414A58"/>
                </a:solidFill>
                <a:latin typeface="Calibri"/>
                <a:cs typeface="Calibri"/>
              </a:rPr>
              <a:t> </a:t>
            </a:r>
            <a:r>
              <a:rPr lang="en-US" b="1">
                <a:solidFill>
                  <a:srgbClr val="414A58"/>
                </a:solidFill>
                <a:latin typeface="Calibri"/>
                <a:cs typeface="Calibri"/>
              </a:rPr>
              <a:t>Presenter</a:t>
            </a:r>
            <a:endParaRPr lang="en-US" b="1"/>
          </a:p>
        </p:txBody>
      </p:sp>
      <p:sp>
        <p:nvSpPr>
          <p:cNvPr id="5" name="Slide Number Placeholder 4">
            <a:extLst>
              <a:ext uri="{FF2B5EF4-FFF2-40B4-BE49-F238E27FC236}">
                <a16:creationId xmlns:a16="http://schemas.microsoft.com/office/drawing/2014/main" id="{311A261A-0029-224B-814E-E9E4A90E2717}"/>
              </a:ext>
            </a:extLst>
          </p:cNvPr>
          <p:cNvSpPr>
            <a:spLocks noGrp="1"/>
          </p:cNvSpPr>
          <p:nvPr>
            <p:ph type="sldNum" sz="quarter" idx="4"/>
          </p:nvPr>
        </p:nvSpPr>
        <p:spPr/>
        <p:txBody>
          <a:bodyPr/>
          <a:lstStyle/>
          <a:p>
            <a:fld id="{FAEE96CF-4053-2149-B5F9-FD566E7161CA}" type="slidenum">
              <a:rPr lang="en-US" smtClean="0"/>
              <a:pPr/>
              <a:t>3</a:t>
            </a:fld>
            <a:endParaRPr lang="en-US"/>
          </a:p>
        </p:txBody>
      </p:sp>
      <p:sp>
        <p:nvSpPr>
          <p:cNvPr id="11" name="Text Placeholder 2">
            <a:extLst>
              <a:ext uri="{FF2B5EF4-FFF2-40B4-BE49-F238E27FC236}">
                <a16:creationId xmlns:a16="http://schemas.microsoft.com/office/drawing/2014/main" id="{86231821-F15C-F7B9-7F81-39C5EA2131FD}"/>
              </a:ext>
            </a:extLst>
          </p:cNvPr>
          <p:cNvSpPr txBox="1">
            <a:spLocks/>
          </p:cNvSpPr>
          <p:nvPr/>
        </p:nvSpPr>
        <p:spPr>
          <a:xfrm>
            <a:off x="3216731" y="2220063"/>
            <a:ext cx="7630354" cy="1035446"/>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a:latin typeface="Calibri" panose="020F0502020204030204" pitchFamily="34" charset="0"/>
                <a:ea typeface="Calibri" panose="020F0502020204030204" pitchFamily="34" charset="0"/>
                <a:cs typeface="Calibri" panose="020F0502020204030204" pitchFamily="34" charset="0"/>
              </a:rPr>
              <a:t>Name: Kathleen Brennan</a:t>
            </a:r>
          </a:p>
          <a:p>
            <a:pPr marL="0" indent="0">
              <a:buNone/>
            </a:pPr>
            <a:r>
              <a:rPr lang="en-US" b="1">
                <a:latin typeface="Calibri"/>
                <a:ea typeface="Calibri"/>
                <a:cs typeface="Calibri"/>
              </a:rPr>
              <a:t>Email Address: kmbrennan108@gmail.com</a:t>
            </a:r>
          </a:p>
          <a:p>
            <a:pPr marL="0" indent="0">
              <a:buNone/>
            </a:pPr>
            <a:r>
              <a:rPr lang="en-US" b="1">
                <a:latin typeface="Calibri"/>
                <a:ea typeface="+mn-lt"/>
                <a:cs typeface="Calibri"/>
              </a:rPr>
              <a:t>Social Handles    X : @econkate</a:t>
            </a:r>
          </a:p>
          <a:p>
            <a:pPr marL="0" indent="0">
              <a:buNone/>
            </a:pPr>
            <a:r>
              <a:rPr lang="en-US" b="1">
                <a:latin typeface="Calibri"/>
                <a:ea typeface="+mn-lt"/>
                <a:cs typeface="Calibri"/>
              </a:rPr>
              <a:t>                             Instagram: @kmbrennan108</a:t>
            </a:r>
          </a:p>
          <a:p>
            <a:pPr marL="0" indent="0">
              <a:buNone/>
            </a:pPr>
            <a:endParaRPr lang="en-US" sz="2600">
              <a:latin typeface="Calibri Light" panose="020F0302020204030204" pitchFamily="34" charset="0"/>
              <a:ea typeface="+mn-lt"/>
              <a:cs typeface="Calibri Light"/>
            </a:endParaRPr>
          </a:p>
        </p:txBody>
      </p:sp>
      <p:pic>
        <p:nvPicPr>
          <p:cNvPr id="7" name="Picture 6" descr="A person with glasses on her head&#10;&#10;Description automatically generated">
            <a:extLst>
              <a:ext uri="{FF2B5EF4-FFF2-40B4-BE49-F238E27FC236}">
                <a16:creationId xmlns:a16="http://schemas.microsoft.com/office/drawing/2014/main" id="{C7C65193-2B65-1BA9-788C-CE57EE2C0F2B}"/>
              </a:ext>
            </a:extLst>
          </p:cNvPr>
          <p:cNvPicPr>
            <a:picLocks noChangeAspect="1"/>
          </p:cNvPicPr>
          <p:nvPr/>
        </p:nvPicPr>
        <p:blipFill>
          <a:blip r:embed="rId2"/>
          <a:stretch>
            <a:fillRect/>
          </a:stretch>
        </p:blipFill>
        <p:spPr>
          <a:xfrm>
            <a:off x="783077" y="1676399"/>
            <a:ext cx="1991675" cy="2540107"/>
          </a:xfrm>
          <a:prstGeom prst="rect">
            <a:avLst/>
          </a:prstGeom>
        </p:spPr>
      </p:pic>
    </p:spTree>
    <p:extLst>
      <p:ext uri="{BB962C8B-B14F-4D97-AF65-F5344CB8AC3E}">
        <p14:creationId xmlns:p14="http://schemas.microsoft.com/office/powerpoint/2010/main" val="2470218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907B-0DC9-E64D-B7CC-FD7066550EDE}"/>
              </a:ext>
            </a:extLst>
          </p:cNvPr>
          <p:cNvSpPr txBox="1">
            <a:spLocks/>
          </p:cNvSpPr>
          <p:nvPr/>
        </p:nvSpPr>
        <p:spPr>
          <a:xfrm>
            <a:off x="706223" y="469339"/>
            <a:ext cx="10582841" cy="1221350"/>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414A58"/>
                </a:solidFill>
                <a:latin typeface="Calibri"/>
                <a:cs typeface="Calibri"/>
              </a:rPr>
              <a:t>Objectives</a:t>
            </a:r>
          </a:p>
        </p:txBody>
      </p:sp>
      <p:sp>
        <p:nvSpPr>
          <p:cNvPr id="3" name="Text Placeholder 2">
            <a:extLst>
              <a:ext uri="{FF2B5EF4-FFF2-40B4-BE49-F238E27FC236}">
                <a16:creationId xmlns:a16="http://schemas.microsoft.com/office/drawing/2014/main" id="{0428248E-9A13-7345-BF5A-CD0E38051879}"/>
              </a:ext>
            </a:extLst>
          </p:cNvPr>
          <p:cNvSpPr txBox="1">
            <a:spLocks/>
          </p:cNvSpPr>
          <p:nvPr/>
        </p:nvSpPr>
        <p:spPr>
          <a:xfrm>
            <a:off x="712343" y="1688856"/>
            <a:ext cx="11158635" cy="435133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0000"/>
              </a:lnSpc>
              <a:spcBef>
                <a:spcPts val="0"/>
              </a:spcBef>
              <a:buFont typeface="Arial,Sans-Serif" panose="020B0604020202020204" pitchFamily="34" charset="0"/>
              <a:buChar char="•"/>
            </a:pPr>
            <a:r>
              <a:rPr lang="en-US" sz="4400" b="1" dirty="0">
                <a:latin typeface="Calibri" panose="020F0502020204030204" pitchFamily="34" charset="0"/>
                <a:ea typeface="Calibri" panose="020F0502020204030204" pitchFamily="34" charset="0"/>
                <a:cs typeface="Calibri" panose="020F0502020204030204" pitchFamily="34" charset="0"/>
              </a:rPr>
              <a:t>Review the 2026 AP Microeconomics  Free- Response Questions (FRQ’s).</a:t>
            </a:r>
          </a:p>
          <a:p>
            <a:pPr marL="0" indent="0">
              <a:lnSpc>
                <a:spcPct val="100000"/>
              </a:lnSpc>
              <a:spcBef>
                <a:spcPts val="0"/>
              </a:spcBef>
              <a:buNone/>
            </a:pPr>
            <a:endParaRPr lang="en-US" sz="4400" b="1"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0000"/>
              </a:lnSpc>
              <a:spcBef>
                <a:spcPts val="0"/>
              </a:spcBef>
              <a:buFont typeface="Arial,Sans-Serif" panose="020B0604020202020204" pitchFamily="34" charset="0"/>
            </a:pPr>
            <a:r>
              <a:rPr lang="en-US" sz="4400" b="1" dirty="0">
                <a:latin typeface="Calibri"/>
                <a:ea typeface="Calibri"/>
                <a:cs typeface="Calibri"/>
              </a:rPr>
              <a:t>Learn effective strategies for teaching content that is tested on the FRQ portion of the AP exam.</a:t>
            </a:r>
          </a:p>
          <a:p>
            <a:pPr marL="285750" indent="-285750">
              <a:lnSpc>
                <a:spcPct val="100000"/>
              </a:lnSpc>
              <a:spcBef>
                <a:spcPts val="0"/>
              </a:spcBef>
              <a:buFont typeface="Arial,Sans-Serif" panose="020B0604020202020204" pitchFamily="34" charset="0"/>
            </a:pPr>
            <a:endParaRPr lang="en-US" sz="4400" b="1" dirty="0">
              <a:latin typeface="Calibri" panose="020F0502020204030204" pitchFamily="34" charset="0"/>
              <a:ea typeface="Calibri" panose="020F0502020204030204" pitchFamily="34" charset="0"/>
              <a:cs typeface="Calibri" panose="020F0502020204030204" pitchFamily="34" charset="0"/>
            </a:endParaRPr>
          </a:p>
          <a:p>
            <a:pPr marL="0" indent="0">
              <a:lnSpc>
                <a:spcPct val="100000"/>
              </a:lnSpc>
              <a:spcBef>
                <a:spcPts val="0"/>
              </a:spcBef>
              <a:buNone/>
            </a:pPr>
            <a:endParaRPr lang="en-US" sz="2600" dirty="0">
              <a:latin typeface="Calibri Light"/>
              <a:ea typeface="+mn-lt"/>
              <a:cs typeface="Calibri"/>
            </a:endParaRPr>
          </a:p>
          <a:p>
            <a:pPr marL="0" indent="0">
              <a:buNone/>
            </a:pPr>
            <a:endParaRPr lang="en-US" sz="2600" dirty="0">
              <a:latin typeface="Calibri Light" panose="020F0302020204030204" pitchFamily="34" charset="0"/>
              <a:ea typeface="+mn-lt"/>
              <a:cs typeface="Calibri Light"/>
            </a:endParaRPr>
          </a:p>
        </p:txBody>
      </p:sp>
      <p:sp>
        <p:nvSpPr>
          <p:cNvPr id="5" name="Slide Number Placeholder 4">
            <a:extLst>
              <a:ext uri="{FF2B5EF4-FFF2-40B4-BE49-F238E27FC236}">
                <a16:creationId xmlns:a16="http://schemas.microsoft.com/office/drawing/2014/main" id="{311A261A-0029-224B-814E-E9E4A90E2717}"/>
              </a:ext>
            </a:extLst>
          </p:cNvPr>
          <p:cNvSpPr>
            <a:spLocks noGrp="1"/>
          </p:cNvSpPr>
          <p:nvPr>
            <p:ph type="sldNum" sz="quarter" idx="4"/>
          </p:nvPr>
        </p:nvSpPr>
        <p:spPr/>
        <p:txBody>
          <a:bodyPr/>
          <a:lstStyle/>
          <a:p>
            <a:fld id="{FAEE96CF-4053-2149-B5F9-FD566E7161CA}" type="slidenum">
              <a:rPr lang="en-US" smtClean="0"/>
              <a:pPr/>
              <a:t>4</a:t>
            </a:fld>
            <a:endParaRPr lang="en-US"/>
          </a:p>
        </p:txBody>
      </p:sp>
    </p:spTree>
    <p:extLst>
      <p:ext uri="{BB962C8B-B14F-4D97-AF65-F5344CB8AC3E}">
        <p14:creationId xmlns:p14="http://schemas.microsoft.com/office/powerpoint/2010/main" val="2290274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907B-0DC9-E64D-B7CC-FD7066550EDE}"/>
              </a:ext>
            </a:extLst>
          </p:cNvPr>
          <p:cNvSpPr txBox="1">
            <a:spLocks/>
          </p:cNvSpPr>
          <p:nvPr/>
        </p:nvSpPr>
        <p:spPr>
          <a:xfrm>
            <a:off x="706223" y="469339"/>
            <a:ext cx="10582841" cy="1221350"/>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414A58"/>
                </a:solidFill>
                <a:latin typeface="Calibri"/>
                <a:cs typeface="Calibri"/>
              </a:rPr>
              <a:t>Session Agenda</a:t>
            </a:r>
          </a:p>
        </p:txBody>
      </p:sp>
      <p:sp>
        <p:nvSpPr>
          <p:cNvPr id="3" name="Text Placeholder 2">
            <a:extLst>
              <a:ext uri="{FF2B5EF4-FFF2-40B4-BE49-F238E27FC236}">
                <a16:creationId xmlns:a16="http://schemas.microsoft.com/office/drawing/2014/main" id="{0428248E-9A13-7345-BF5A-CD0E38051879}"/>
              </a:ext>
            </a:extLst>
          </p:cNvPr>
          <p:cNvSpPr txBox="1">
            <a:spLocks/>
          </p:cNvSpPr>
          <p:nvPr/>
        </p:nvSpPr>
        <p:spPr>
          <a:xfrm>
            <a:off x="770959" y="1825625"/>
            <a:ext cx="10517192" cy="435133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600" dirty="0">
              <a:latin typeface="Calibri Light"/>
              <a:ea typeface="Calibri Light"/>
              <a:cs typeface="Calibri Light"/>
            </a:endParaRPr>
          </a:p>
          <a:p>
            <a:pPr marL="0" indent="0">
              <a:buNone/>
            </a:pPr>
            <a:endParaRPr lang="en-US" sz="2600" dirty="0">
              <a:latin typeface="Calibri Light"/>
              <a:ea typeface="Calibri Light"/>
              <a:cs typeface="Calibri Light"/>
            </a:endParaRPr>
          </a:p>
          <a:p>
            <a:pPr marL="514350" indent="-514350">
              <a:buAutoNum type="arabicPeriod"/>
            </a:pPr>
            <a:r>
              <a:rPr lang="en-US" sz="4400" b="1" dirty="0">
                <a:latin typeface="Calibri" panose="020F0502020204030204" pitchFamily="34" charset="0"/>
                <a:ea typeface="Calibri" panose="020F0502020204030204" pitchFamily="34" charset="0"/>
                <a:cs typeface="Calibri" panose="020F0502020204030204" pitchFamily="34" charset="0"/>
              </a:rPr>
              <a:t>FRQ Analysis</a:t>
            </a:r>
          </a:p>
          <a:p>
            <a:pPr marL="0" indent="0">
              <a:buNone/>
            </a:pPr>
            <a:endParaRPr lang="en-US" sz="4400" b="1"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4400" b="1" dirty="0">
                <a:latin typeface="Calibri" panose="020F0502020204030204" pitchFamily="34" charset="0"/>
                <a:ea typeface="Calibri" panose="020F0502020204030204" pitchFamily="34" charset="0"/>
                <a:cs typeface="Calibri" panose="020F0502020204030204" pitchFamily="34" charset="0"/>
              </a:rPr>
              <a:t>2. Discussion</a:t>
            </a:r>
          </a:p>
          <a:p>
            <a:pPr marL="514350" indent="-514350">
              <a:buAutoNum type="arabicPeriod"/>
            </a:pPr>
            <a:endParaRPr lang="en-US" sz="2600" b="1" dirty="0">
              <a:latin typeface="Calibri" panose="020F0502020204030204" pitchFamily="34" charset="0"/>
              <a:ea typeface="Calibri" panose="020F0502020204030204" pitchFamily="34" charset="0"/>
              <a:cs typeface="Calibri" panose="020F0502020204030204" pitchFamily="34" charset="0"/>
            </a:endParaRPr>
          </a:p>
          <a:p>
            <a:pPr marL="514350" indent="-514350">
              <a:buAutoNum type="arabicPeriod"/>
            </a:pPr>
            <a:endParaRPr lang="en-US" sz="2600" dirty="0">
              <a:latin typeface="Calibri Light"/>
              <a:ea typeface="Calibri Light"/>
              <a:cs typeface="Calibri Light"/>
            </a:endParaRPr>
          </a:p>
        </p:txBody>
      </p:sp>
      <p:sp>
        <p:nvSpPr>
          <p:cNvPr id="5" name="Slide Number Placeholder 4">
            <a:extLst>
              <a:ext uri="{FF2B5EF4-FFF2-40B4-BE49-F238E27FC236}">
                <a16:creationId xmlns:a16="http://schemas.microsoft.com/office/drawing/2014/main" id="{311A261A-0029-224B-814E-E9E4A90E2717}"/>
              </a:ext>
            </a:extLst>
          </p:cNvPr>
          <p:cNvSpPr>
            <a:spLocks noGrp="1"/>
          </p:cNvSpPr>
          <p:nvPr>
            <p:ph type="sldNum" sz="quarter" idx="4"/>
          </p:nvPr>
        </p:nvSpPr>
        <p:spPr/>
        <p:txBody>
          <a:bodyPr/>
          <a:lstStyle/>
          <a:p>
            <a:fld id="{FAEE96CF-4053-2149-B5F9-FD566E7161CA}" type="slidenum">
              <a:rPr lang="en-US" dirty="0" smtClean="0"/>
              <a:pPr/>
              <a:t>5</a:t>
            </a:fld>
            <a:endParaRPr lang="en-US"/>
          </a:p>
        </p:txBody>
      </p:sp>
      <p:pic>
        <p:nvPicPr>
          <p:cNvPr id="7" name="Picture 6">
            <a:extLst>
              <a:ext uri="{FF2B5EF4-FFF2-40B4-BE49-F238E27FC236}">
                <a16:creationId xmlns:a16="http://schemas.microsoft.com/office/drawing/2014/main" id="{C13F3BAF-7D11-1EED-E9B8-86395D1F57D2}"/>
              </a:ext>
            </a:extLst>
          </p:cNvPr>
          <p:cNvPicPr>
            <a:picLocks noChangeAspect="1"/>
          </p:cNvPicPr>
          <p:nvPr/>
        </p:nvPicPr>
        <p:blipFill>
          <a:blip r:embed="rId2"/>
          <a:stretch>
            <a:fillRect/>
          </a:stretch>
        </p:blipFill>
        <p:spPr>
          <a:xfrm>
            <a:off x="7879404" y="2718748"/>
            <a:ext cx="2704290" cy="1775431"/>
          </a:xfrm>
          <a:prstGeom prst="rect">
            <a:avLst/>
          </a:prstGeom>
        </p:spPr>
      </p:pic>
      <p:sp>
        <p:nvSpPr>
          <p:cNvPr id="4" name="TextBox 3">
            <a:extLst>
              <a:ext uri="{FF2B5EF4-FFF2-40B4-BE49-F238E27FC236}">
                <a16:creationId xmlns:a16="http://schemas.microsoft.com/office/drawing/2014/main" id="{F31434B8-D4D3-0CF0-E267-0CF10B306BBA}"/>
              </a:ext>
            </a:extLst>
          </p:cNvPr>
          <p:cNvSpPr txBox="1"/>
          <p:nvPr/>
        </p:nvSpPr>
        <p:spPr>
          <a:xfrm>
            <a:off x="9116320" y="4501173"/>
            <a:ext cx="1555750"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i="1" dirty="0">
                <a:ea typeface="Calibri"/>
                <a:cs typeface="Calibri"/>
              </a:rPr>
              <a:t>© 2026 College Board</a:t>
            </a:r>
          </a:p>
        </p:txBody>
      </p:sp>
    </p:spTree>
    <p:extLst>
      <p:ext uri="{BB962C8B-B14F-4D97-AF65-F5344CB8AC3E}">
        <p14:creationId xmlns:p14="http://schemas.microsoft.com/office/powerpoint/2010/main" val="1929275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FE388A1-8479-A276-7746-BE78447D2267}"/>
              </a:ext>
            </a:extLst>
          </p:cNvPr>
          <p:cNvPicPr>
            <a:picLocks noChangeAspect="1"/>
          </p:cNvPicPr>
          <p:nvPr/>
        </p:nvPicPr>
        <p:blipFill>
          <a:blip r:embed="rId2"/>
          <a:srcRect/>
          <a:stretch/>
        </p:blipFill>
        <p:spPr>
          <a:xfrm>
            <a:off x="708075" y="4860038"/>
            <a:ext cx="2597021" cy="1325562"/>
          </a:xfrm>
          <a:prstGeom prst="rect">
            <a:avLst/>
          </a:prstGeom>
        </p:spPr>
      </p:pic>
      <p:pic>
        <p:nvPicPr>
          <p:cNvPr id="4" name="Picture 3">
            <a:extLst>
              <a:ext uri="{FF2B5EF4-FFF2-40B4-BE49-F238E27FC236}">
                <a16:creationId xmlns:a16="http://schemas.microsoft.com/office/drawing/2014/main" id="{BC8936C7-44F3-9F2B-B237-35DF14DAEADC}"/>
              </a:ext>
            </a:extLst>
          </p:cNvPr>
          <p:cNvPicPr>
            <a:picLocks noChangeAspect="1"/>
          </p:cNvPicPr>
          <p:nvPr/>
        </p:nvPicPr>
        <p:blipFill>
          <a:blip r:embed="rId3"/>
          <a:stretch>
            <a:fillRect/>
          </a:stretch>
        </p:blipFill>
        <p:spPr>
          <a:xfrm>
            <a:off x="4546600" y="1634067"/>
            <a:ext cx="6553199" cy="3564466"/>
          </a:xfrm>
          <a:prstGeom prst="rect">
            <a:avLst/>
          </a:prstGeom>
        </p:spPr>
      </p:pic>
    </p:spTree>
    <p:extLst>
      <p:ext uri="{BB962C8B-B14F-4D97-AF65-F5344CB8AC3E}">
        <p14:creationId xmlns:p14="http://schemas.microsoft.com/office/powerpoint/2010/main" val="1468089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6E43355-4E68-075C-FB1B-BF8682E0A2C5}"/>
              </a:ext>
            </a:extLst>
          </p:cNvPr>
          <p:cNvSpPr>
            <a:spLocks noGrp="1"/>
          </p:cNvSpPr>
          <p:nvPr>
            <p:ph type="title"/>
          </p:nvPr>
        </p:nvSpPr>
        <p:spPr>
          <a:xfrm>
            <a:off x="689113" y="470452"/>
            <a:ext cx="10664687" cy="900134"/>
          </a:xfrm>
        </p:spPr>
        <p:txBody>
          <a:bodyPr>
            <a:normAutofit/>
          </a:bodyPr>
          <a:lstStyle/>
          <a:p>
            <a:pPr algn="ctr"/>
            <a:r>
              <a:rPr lang="en-US" b="1" dirty="0"/>
              <a:t>Question 1</a:t>
            </a:r>
          </a:p>
        </p:txBody>
      </p:sp>
      <p:sp>
        <p:nvSpPr>
          <p:cNvPr id="15" name="Slide Number Placeholder 2">
            <a:extLst>
              <a:ext uri="{FF2B5EF4-FFF2-40B4-BE49-F238E27FC236}">
                <a16:creationId xmlns:a16="http://schemas.microsoft.com/office/drawing/2014/main" id="{E2650387-FE1A-8C57-2DE1-174CD5EF3956}"/>
              </a:ext>
            </a:extLst>
          </p:cNvPr>
          <p:cNvSpPr>
            <a:spLocks noGrp="1"/>
          </p:cNvSpPr>
          <p:nvPr>
            <p:ph type="sldNum" sz="quarter" idx="12"/>
          </p:nvPr>
        </p:nvSpPr>
        <p:spPr>
          <a:xfrm>
            <a:off x="8610599" y="6356350"/>
            <a:ext cx="3389243" cy="365125"/>
          </a:xfrm>
        </p:spPr>
        <p:txBody>
          <a:bodyPr/>
          <a:lstStyle/>
          <a:p>
            <a:pPr>
              <a:spcAft>
                <a:spcPts val="600"/>
              </a:spcAft>
            </a:pPr>
            <a:fld id="{6C37F40D-BF86-6F43-B998-BE81C530D250}" type="slidenum">
              <a:rPr lang="en-US" smtClean="0"/>
              <a:pPr>
                <a:spcAft>
                  <a:spcPts val="600"/>
                </a:spcAft>
              </a:pPr>
              <a:t>7</a:t>
            </a:fld>
            <a:endParaRPr lang="en-US"/>
          </a:p>
        </p:txBody>
      </p:sp>
      <p:pic>
        <p:nvPicPr>
          <p:cNvPr id="10" name="Picture 9">
            <a:extLst>
              <a:ext uri="{FF2B5EF4-FFF2-40B4-BE49-F238E27FC236}">
                <a16:creationId xmlns:a16="http://schemas.microsoft.com/office/drawing/2014/main" id="{0C2F4E7F-FC1E-15EB-1816-B57A5A0CE63D}"/>
              </a:ext>
            </a:extLst>
          </p:cNvPr>
          <p:cNvPicPr>
            <a:picLocks noChangeAspect="1"/>
          </p:cNvPicPr>
          <p:nvPr/>
        </p:nvPicPr>
        <p:blipFill>
          <a:blip r:embed="rId2"/>
          <a:stretch>
            <a:fillRect/>
          </a:stretch>
        </p:blipFill>
        <p:spPr>
          <a:xfrm>
            <a:off x="963213" y="3604355"/>
            <a:ext cx="10830339" cy="2978344"/>
          </a:xfrm>
          <a:prstGeom prst="rect">
            <a:avLst/>
          </a:prstGeom>
          <a:noFill/>
        </p:spPr>
      </p:pic>
      <p:sp>
        <p:nvSpPr>
          <p:cNvPr id="5" name="Content Placeholder 4">
            <a:extLst>
              <a:ext uri="{FF2B5EF4-FFF2-40B4-BE49-F238E27FC236}">
                <a16:creationId xmlns:a16="http://schemas.microsoft.com/office/drawing/2014/main" id="{41D27D41-E7AA-E7E1-EAC2-D67818C8272B}"/>
              </a:ext>
            </a:extLst>
          </p:cNvPr>
          <p:cNvSpPr>
            <a:spLocks noGrp="1"/>
          </p:cNvSpPr>
          <p:nvPr>
            <p:ph idx="14"/>
          </p:nvPr>
        </p:nvSpPr>
        <p:spPr>
          <a:xfrm>
            <a:off x="756923" y="1609698"/>
            <a:ext cx="10830339" cy="2126737"/>
          </a:xfrm>
        </p:spPr>
        <p:txBody>
          <a:bodyPr>
            <a:normAutofit fontScale="85000" lnSpcReduction="10000"/>
          </a:bodyPr>
          <a:lstStyle/>
          <a:p>
            <a:r>
              <a:rPr lang="en-US" sz="3100" dirty="0" err="1">
                <a:latin typeface="+mn-lt"/>
                <a:cs typeface="Times New Roman" panose="02020603050405020304" pitchFamily="18" charset="0"/>
              </a:rPr>
              <a:t>Feram</a:t>
            </a:r>
            <a:r>
              <a:rPr lang="en-US" sz="3100" dirty="0">
                <a:latin typeface="+mn-lt"/>
                <a:cs typeface="Times New Roman" panose="02020603050405020304" pitchFamily="18" charset="0"/>
              </a:rPr>
              <a:t> and Ocel are the only two steel manufacturers in the region. </a:t>
            </a:r>
            <a:r>
              <a:rPr lang="en-US" sz="3100" dirty="0" err="1">
                <a:latin typeface="+mn-lt"/>
                <a:cs typeface="Times New Roman" panose="02020603050405020304" pitchFamily="18" charset="0"/>
              </a:rPr>
              <a:t>Feram</a:t>
            </a:r>
            <a:r>
              <a:rPr lang="en-US" sz="3100" dirty="0">
                <a:latin typeface="+mn-lt"/>
                <a:cs typeface="Times New Roman" panose="02020603050405020304" pitchFamily="18" charset="0"/>
              </a:rPr>
              <a:t> is deciding whether to transport its steel with Truck or Rail. Ocel is deciding whether to produce its steel as Sheets or Beams. The payoff matrix shows the payoffs for each combination of strategies. The first entry in each cell shows </a:t>
            </a:r>
            <a:r>
              <a:rPr lang="en-US" sz="3100" dirty="0" err="1">
                <a:latin typeface="+mn-lt"/>
                <a:cs typeface="Times New Roman" panose="02020603050405020304" pitchFamily="18" charset="0"/>
              </a:rPr>
              <a:t>Feram’s</a:t>
            </a:r>
            <a:r>
              <a:rPr lang="en-US" sz="3100" dirty="0">
                <a:latin typeface="+mn-lt"/>
                <a:cs typeface="Times New Roman" panose="02020603050405020304" pitchFamily="18" charset="0"/>
              </a:rPr>
              <a:t> profit, and the second entry shows Ocel’s profit. Each firm independently and simultaneously chooses its strategy. Assume that </a:t>
            </a:r>
            <a:r>
              <a:rPr lang="en-US" sz="3100" dirty="0" err="1">
                <a:latin typeface="+mn-lt"/>
                <a:cs typeface="Times New Roman" panose="02020603050405020304" pitchFamily="18" charset="0"/>
              </a:rPr>
              <a:t>Feram</a:t>
            </a:r>
            <a:r>
              <a:rPr lang="en-US" sz="3100" dirty="0">
                <a:latin typeface="+mn-lt"/>
                <a:cs typeface="Times New Roman" panose="02020603050405020304" pitchFamily="18" charset="0"/>
              </a:rPr>
              <a:t> and Ocel know all the information in the matrix and do not cooperate. </a:t>
            </a:r>
          </a:p>
          <a:p>
            <a:pPr marL="457200" indent="-457200">
              <a:buAutoNum type="arabicPeriod"/>
            </a:pPr>
            <a:endParaRPr lang="en-US" sz="3100" dirty="0">
              <a:latin typeface="Times New Roman" panose="02020603050405020304" pitchFamily="18" charset="0"/>
              <a:cs typeface="Times New Roman" panose="02020603050405020304" pitchFamily="18" charset="0"/>
            </a:endParaRPr>
          </a:p>
          <a:p>
            <a:pPr marL="0" indent="0">
              <a:buNone/>
            </a:pPr>
            <a:endParaRPr lang="en-US" sz="3400" dirty="0"/>
          </a:p>
          <a:p>
            <a:pPr marL="457200" indent="-457200">
              <a:buAutoNum type="arabicPeriod"/>
            </a:pPr>
            <a:endParaRPr lang="en-US" sz="1500" dirty="0"/>
          </a:p>
        </p:txBody>
      </p:sp>
    </p:spTree>
    <p:extLst>
      <p:ext uri="{BB962C8B-B14F-4D97-AF65-F5344CB8AC3E}">
        <p14:creationId xmlns:p14="http://schemas.microsoft.com/office/powerpoint/2010/main" val="2816210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CDEAC-E913-4EF6-BCDD-8878EBF0962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DECFEAB-DF44-D6F2-8EC9-46AC54BE0B11}"/>
              </a:ext>
            </a:extLst>
          </p:cNvPr>
          <p:cNvSpPr>
            <a:spLocks noGrp="1"/>
          </p:cNvSpPr>
          <p:nvPr>
            <p:ph type="title"/>
          </p:nvPr>
        </p:nvSpPr>
        <p:spPr>
          <a:xfrm>
            <a:off x="689113" y="470452"/>
            <a:ext cx="10664687" cy="900134"/>
          </a:xfrm>
        </p:spPr>
        <p:txBody>
          <a:bodyPr>
            <a:normAutofit/>
          </a:bodyPr>
          <a:lstStyle/>
          <a:p>
            <a:pPr algn="ctr"/>
            <a:r>
              <a:rPr lang="en-US" b="1" dirty="0"/>
              <a:t>Question 1- Part A</a:t>
            </a:r>
          </a:p>
        </p:txBody>
      </p:sp>
      <p:sp>
        <p:nvSpPr>
          <p:cNvPr id="15" name="Slide Number Placeholder 2">
            <a:extLst>
              <a:ext uri="{FF2B5EF4-FFF2-40B4-BE49-F238E27FC236}">
                <a16:creationId xmlns:a16="http://schemas.microsoft.com/office/drawing/2014/main" id="{84C5E139-3F35-97E8-E9B3-E474313FBE2A}"/>
              </a:ext>
            </a:extLst>
          </p:cNvPr>
          <p:cNvSpPr>
            <a:spLocks noGrp="1"/>
          </p:cNvSpPr>
          <p:nvPr>
            <p:ph type="sldNum" sz="quarter" idx="12"/>
          </p:nvPr>
        </p:nvSpPr>
        <p:spPr>
          <a:xfrm>
            <a:off x="8610599" y="6356350"/>
            <a:ext cx="3389243" cy="365125"/>
          </a:xfrm>
        </p:spPr>
        <p:txBody>
          <a:bodyPr/>
          <a:lstStyle/>
          <a:p>
            <a:pPr>
              <a:spcAft>
                <a:spcPts val="600"/>
              </a:spcAft>
            </a:pPr>
            <a:fld id="{6C37F40D-BF86-6F43-B998-BE81C530D250}" type="slidenum">
              <a:rPr lang="en-US" smtClean="0"/>
              <a:pPr>
                <a:spcAft>
                  <a:spcPts val="600"/>
                </a:spcAft>
              </a:pPr>
              <a:t>8</a:t>
            </a:fld>
            <a:endParaRPr lang="en-US"/>
          </a:p>
        </p:txBody>
      </p:sp>
      <p:pic>
        <p:nvPicPr>
          <p:cNvPr id="10" name="Picture 9">
            <a:extLst>
              <a:ext uri="{FF2B5EF4-FFF2-40B4-BE49-F238E27FC236}">
                <a16:creationId xmlns:a16="http://schemas.microsoft.com/office/drawing/2014/main" id="{37F2A01B-7039-FC3A-39BB-7543F3A2CEE1}"/>
              </a:ext>
            </a:extLst>
          </p:cNvPr>
          <p:cNvPicPr>
            <a:picLocks noChangeAspect="1"/>
          </p:cNvPicPr>
          <p:nvPr/>
        </p:nvPicPr>
        <p:blipFill>
          <a:blip r:embed="rId2"/>
          <a:stretch>
            <a:fillRect/>
          </a:stretch>
        </p:blipFill>
        <p:spPr>
          <a:xfrm>
            <a:off x="520884" y="1243778"/>
            <a:ext cx="10830339" cy="2978344"/>
          </a:xfrm>
          <a:prstGeom prst="rect">
            <a:avLst/>
          </a:prstGeom>
          <a:noFill/>
        </p:spPr>
      </p:pic>
      <mc:AlternateContent xmlns:mc="http://schemas.openxmlformats.org/markup-compatibility/2006" xmlns:p14="http://schemas.microsoft.com/office/powerpoint/2010/main">
        <mc:Choice Requires="p14">
          <p:contentPart p14:bwMode="auto" r:id="rId3">
            <p14:nvContentPartPr>
              <p14:cNvPr id="12" name="Ink 11">
                <a:extLst>
                  <a:ext uri="{FF2B5EF4-FFF2-40B4-BE49-F238E27FC236}">
                    <a16:creationId xmlns:a16="http://schemas.microsoft.com/office/drawing/2014/main" id="{3C15E05B-EDD6-CE6E-4D78-A207E2B59DE2}"/>
                  </a:ext>
                </a:extLst>
              </p14:cNvPr>
              <p14:cNvContentPartPr/>
              <p14:nvPr/>
            </p14:nvContentPartPr>
            <p14:xfrm>
              <a:off x="1972827" y="228320"/>
              <a:ext cx="360" cy="360"/>
            </p14:xfrm>
          </p:contentPart>
        </mc:Choice>
        <mc:Fallback xmlns="">
          <p:pic>
            <p:nvPicPr>
              <p:cNvPr id="12" name="Ink 11">
                <a:extLst>
                  <a:ext uri="{FF2B5EF4-FFF2-40B4-BE49-F238E27FC236}">
                    <a16:creationId xmlns:a16="http://schemas.microsoft.com/office/drawing/2014/main" id="{3C15E05B-EDD6-CE6E-4D78-A207E2B59DE2}"/>
                  </a:ext>
                </a:extLst>
              </p:cNvPr>
              <p:cNvPicPr/>
              <p:nvPr/>
            </p:nvPicPr>
            <p:blipFill>
              <a:blip r:embed="rId4"/>
              <a:stretch>
                <a:fillRect/>
              </a:stretch>
            </p:blipFill>
            <p:spPr>
              <a:xfrm>
                <a:off x="1963827" y="219680"/>
                <a:ext cx="18000" cy="18000"/>
              </a:xfrm>
              <a:prstGeom prst="rect">
                <a:avLst/>
              </a:prstGeom>
            </p:spPr>
          </p:pic>
        </mc:Fallback>
      </mc:AlternateContent>
      <p:cxnSp>
        <p:nvCxnSpPr>
          <p:cNvPr id="17" name="Straight Connector 16">
            <a:extLst>
              <a:ext uri="{FF2B5EF4-FFF2-40B4-BE49-F238E27FC236}">
                <a16:creationId xmlns:a16="http://schemas.microsoft.com/office/drawing/2014/main" id="{482C8A17-0D55-8F14-14B5-06E66A7F253B}"/>
              </a:ext>
            </a:extLst>
          </p:cNvPr>
          <p:cNvCxnSpPr/>
          <p:nvPr/>
        </p:nvCxnSpPr>
        <p:spPr>
          <a:xfrm>
            <a:off x="4919133" y="3392360"/>
            <a:ext cx="519414" cy="595440"/>
          </a:xfrm>
          <a:prstGeom prst="line">
            <a:avLst/>
          </a:prstGeom>
          <a:ln>
            <a:solidFill>
              <a:srgbClr val="C00000"/>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657EB8AC-996A-590B-69B7-8571D360F476}"/>
              </a:ext>
            </a:extLst>
          </p:cNvPr>
          <p:cNvCxnSpPr>
            <a:cxnSpLocks/>
          </p:cNvCxnSpPr>
          <p:nvPr/>
        </p:nvCxnSpPr>
        <p:spPr>
          <a:xfrm>
            <a:off x="4978400" y="3429000"/>
            <a:ext cx="460147" cy="558800"/>
          </a:xfrm>
          <a:prstGeom prst="line">
            <a:avLst/>
          </a:prstGeom>
          <a:ln>
            <a:solidFill>
              <a:srgbClr val="C00000"/>
            </a:solidFill>
          </a:ln>
        </p:spPr>
        <p:style>
          <a:lnRef idx="3">
            <a:schemeClr val="dk1"/>
          </a:lnRef>
          <a:fillRef idx="0">
            <a:schemeClr val="dk1"/>
          </a:fillRef>
          <a:effectRef idx="2">
            <a:schemeClr val="dk1"/>
          </a:effectRef>
          <a:fontRef idx="minor">
            <a:schemeClr val="tx1"/>
          </a:fontRef>
        </p:style>
      </p:cxnSp>
      <mc:AlternateContent xmlns:mc="http://schemas.openxmlformats.org/markup-compatibility/2006" xmlns:p14="http://schemas.microsoft.com/office/powerpoint/2010/main">
        <mc:Choice Requires="p14">
          <p:contentPart p14:bwMode="auto" r:id="rId5">
            <p14:nvContentPartPr>
              <p14:cNvPr id="28" name="Ink 27">
                <a:extLst>
                  <a:ext uri="{FF2B5EF4-FFF2-40B4-BE49-F238E27FC236}">
                    <a16:creationId xmlns:a16="http://schemas.microsoft.com/office/drawing/2014/main" id="{6AB7C099-0103-FF73-F000-39B3744C095C}"/>
                  </a:ext>
                </a:extLst>
              </p14:cNvPr>
              <p14:cNvContentPartPr/>
              <p14:nvPr/>
            </p14:nvContentPartPr>
            <p14:xfrm>
              <a:off x="4343067" y="591200"/>
              <a:ext cx="360" cy="1800"/>
            </p14:xfrm>
          </p:contentPart>
        </mc:Choice>
        <mc:Fallback xmlns="">
          <p:pic>
            <p:nvPicPr>
              <p:cNvPr id="28" name="Ink 27">
                <a:extLst>
                  <a:ext uri="{FF2B5EF4-FFF2-40B4-BE49-F238E27FC236}">
                    <a16:creationId xmlns:a16="http://schemas.microsoft.com/office/drawing/2014/main" id="{6AB7C099-0103-FF73-F000-39B3744C095C}"/>
                  </a:ext>
                </a:extLst>
              </p:cNvPr>
              <p:cNvPicPr/>
              <p:nvPr/>
            </p:nvPicPr>
            <p:blipFill>
              <a:blip r:embed="rId6"/>
              <a:stretch>
                <a:fillRect/>
              </a:stretch>
            </p:blipFill>
            <p:spPr>
              <a:xfrm>
                <a:off x="4334427" y="582200"/>
                <a:ext cx="18000" cy="19440"/>
              </a:xfrm>
              <a:prstGeom prst="rect">
                <a:avLst/>
              </a:prstGeom>
            </p:spPr>
          </p:pic>
        </mc:Fallback>
      </mc:AlternateContent>
      <p:sp>
        <p:nvSpPr>
          <p:cNvPr id="7" name="Straight Connector 6">
            <a:extLst>
              <a:ext uri="{FF2B5EF4-FFF2-40B4-BE49-F238E27FC236}">
                <a16:creationId xmlns:a16="http://schemas.microsoft.com/office/drawing/2014/main" id="{7F6FC170-E6B9-4B79-AC24-1D0A12A2BA78}"/>
              </a:ext>
            </a:extLst>
          </p:cNvPr>
          <p:cNvSpPr/>
          <p:nvPr/>
        </p:nvSpPr>
        <p:spPr>
          <a:xfrm rot="3063045">
            <a:off x="4776443" y="3100860"/>
            <a:ext cx="731520" cy="0"/>
          </a:xfrm>
          <a:prstGeom prst="line">
            <a:avLst/>
          </a:prstGeom>
          <a:solidFill>
            <a:srgbClr val="E71224">
              <a:alpha val="5000"/>
            </a:srgbClr>
          </a:solidFill>
          <a:ln w="18000">
            <a:solidFill>
              <a:srgbClr val="E71224"/>
            </a:solidFill>
          </a:ln>
        </p:spPr>
        <p:style>
          <a:lnRef idx="1">
            <a:schemeClr val="accent1"/>
          </a:lnRef>
          <a:fillRef idx="0">
            <a:schemeClr val="accent1"/>
          </a:fillRef>
          <a:effectRef idx="0">
            <a:schemeClr val="accent1"/>
          </a:effectRef>
          <a:fontRef idx="minor">
            <a:schemeClr val="tx1"/>
          </a:fontRef>
        </p:style>
        <p:txBody>
          <a:bodyPr wrap="none" rtlCol="0" anchor="ctr" anchorCtr="1"/>
          <a:lstStyle/>
          <a:p>
            <a:endParaRPr lang="en-US">
              <a:solidFill>
                <a:srgbClr val="E71224"/>
              </a:solidFill>
            </a:endParaRPr>
          </a:p>
        </p:txBody>
      </p:sp>
      <p:sp>
        <p:nvSpPr>
          <p:cNvPr id="8" name="Straight Connector 7">
            <a:extLst>
              <a:ext uri="{FF2B5EF4-FFF2-40B4-BE49-F238E27FC236}">
                <a16:creationId xmlns:a16="http://schemas.microsoft.com/office/drawing/2014/main" id="{FDDCC2C0-8D5F-4A3E-B3B4-792BC91BC723}"/>
              </a:ext>
            </a:extLst>
          </p:cNvPr>
          <p:cNvSpPr/>
          <p:nvPr/>
        </p:nvSpPr>
        <p:spPr>
          <a:xfrm rot="2673275">
            <a:off x="8458226" y="3154500"/>
            <a:ext cx="914400" cy="0"/>
          </a:xfrm>
          <a:prstGeom prst="line">
            <a:avLst/>
          </a:prstGeom>
          <a:solidFill>
            <a:srgbClr val="E71224">
              <a:alpha val="5000"/>
            </a:srgbClr>
          </a:solidFill>
          <a:ln w="18000">
            <a:solidFill>
              <a:srgbClr val="E71224"/>
            </a:solidFill>
          </a:ln>
        </p:spPr>
        <p:style>
          <a:lnRef idx="1">
            <a:schemeClr val="accent1"/>
          </a:lnRef>
          <a:fillRef idx="0">
            <a:schemeClr val="accent1"/>
          </a:fillRef>
          <a:effectRef idx="0">
            <a:schemeClr val="accent1"/>
          </a:effectRef>
          <a:fontRef idx="minor">
            <a:schemeClr val="tx1"/>
          </a:fontRef>
        </p:style>
        <p:txBody>
          <a:bodyPr wrap="none" rtlCol="0" anchor="ctr" anchorCtr="1"/>
          <a:lstStyle/>
          <a:p>
            <a:endParaRPr lang="en-US">
              <a:solidFill>
                <a:srgbClr val="E71224"/>
              </a:solidFill>
            </a:endParaRPr>
          </a:p>
        </p:txBody>
      </p:sp>
      <p:sp>
        <p:nvSpPr>
          <p:cNvPr id="9" name="Straight Connector 8">
            <a:extLst>
              <a:ext uri="{FF2B5EF4-FFF2-40B4-BE49-F238E27FC236}">
                <a16:creationId xmlns:a16="http://schemas.microsoft.com/office/drawing/2014/main" id="{36549A3E-81EA-4497-A11C-34C5FAA95198}"/>
              </a:ext>
            </a:extLst>
          </p:cNvPr>
          <p:cNvSpPr/>
          <p:nvPr/>
        </p:nvSpPr>
        <p:spPr>
          <a:xfrm rot="3143142">
            <a:off x="8561920" y="3717180"/>
            <a:ext cx="731520" cy="0"/>
          </a:xfrm>
          <a:prstGeom prst="line">
            <a:avLst/>
          </a:prstGeom>
          <a:solidFill>
            <a:srgbClr val="E71224">
              <a:alpha val="5000"/>
            </a:srgbClr>
          </a:solidFill>
          <a:ln w="18000">
            <a:solidFill>
              <a:srgbClr val="E71224"/>
            </a:solidFill>
          </a:ln>
        </p:spPr>
        <p:style>
          <a:lnRef idx="1">
            <a:schemeClr val="accent1"/>
          </a:lnRef>
          <a:fillRef idx="0">
            <a:schemeClr val="accent1"/>
          </a:fillRef>
          <a:effectRef idx="0">
            <a:schemeClr val="accent1"/>
          </a:effectRef>
          <a:fontRef idx="minor">
            <a:schemeClr val="tx1"/>
          </a:fontRef>
        </p:style>
        <p:txBody>
          <a:bodyPr wrap="none" rtlCol="0" anchor="ctr" anchorCtr="1"/>
          <a:lstStyle/>
          <a:p>
            <a:endParaRPr lang="en-US">
              <a:solidFill>
                <a:srgbClr val="E71224"/>
              </a:solidFill>
            </a:endParaRPr>
          </a:p>
        </p:txBody>
      </p:sp>
      <p:sp>
        <p:nvSpPr>
          <p:cNvPr id="29" name="TextBox 28">
            <a:extLst>
              <a:ext uri="{FF2B5EF4-FFF2-40B4-BE49-F238E27FC236}">
                <a16:creationId xmlns:a16="http://schemas.microsoft.com/office/drawing/2014/main" id="{71C6730E-020F-71F2-5A7E-F8EE108D2A3E}"/>
              </a:ext>
            </a:extLst>
          </p:cNvPr>
          <p:cNvSpPr txBox="1"/>
          <p:nvPr/>
        </p:nvSpPr>
        <p:spPr>
          <a:xfrm>
            <a:off x="689113" y="4057742"/>
            <a:ext cx="10283687" cy="2031325"/>
          </a:xfrm>
          <a:prstGeom prst="rect">
            <a:avLst/>
          </a:prstGeom>
          <a:noFill/>
        </p:spPr>
        <p:txBody>
          <a:bodyPr wrap="square" lIns="91440" tIns="45720" rIns="91440" bIns="45720" rtlCol="0" anchor="t">
            <a:spAutoFit/>
          </a:bodyPr>
          <a:lstStyle/>
          <a:p>
            <a:endParaRPr lang="en-US" b="1" dirty="0"/>
          </a:p>
          <a:p>
            <a:r>
              <a:rPr lang="en-US" b="1" dirty="0"/>
              <a:t>What is </a:t>
            </a:r>
            <a:r>
              <a:rPr lang="en-US" b="1" dirty="0" err="1"/>
              <a:t>Feram’s</a:t>
            </a:r>
            <a:r>
              <a:rPr lang="en-US" b="1" dirty="0"/>
              <a:t> most profitable strategy if Ocel chooses to produce sheets?</a:t>
            </a:r>
          </a:p>
          <a:p>
            <a:endParaRPr lang="en-US" b="1" dirty="0"/>
          </a:p>
          <a:p>
            <a:r>
              <a:rPr lang="en-US" b="1" dirty="0" err="1">
                <a:solidFill>
                  <a:srgbClr val="C00000"/>
                </a:solidFill>
              </a:rPr>
              <a:t>Feram</a:t>
            </a:r>
            <a:r>
              <a:rPr lang="en-US" b="1" dirty="0">
                <a:solidFill>
                  <a:srgbClr val="C00000"/>
                </a:solidFill>
              </a:rPr>
              <a:t> should transport by rail.  ($50 mil &gt;$40 mil)</a:t>
            </a:r>
            <a:endParaRPr lang="en-US" b="1" dirty="0">
              <a:solidFill>
                <a:srgbClr val="C00000"/>
              </a:solidFill>
              <a:ea typeface="Calibri"/>
              <a:cs typeface="Calibri"/>
            </a:endParaRPr>
          </a:p>
          <a:p>
            <a:endParaRPr lang="en-US" b="1" dirty="0">
              <a:solidFill>
                <a:srgbClr val="C00000"/>
              </a:solidFill>
            </a:endParaRPr>
          </a:p>
          <a:p>
            <a:endParaRPr lang="en-US" b="1" dirty="0"/>
          </a:p>
          <a:p>
            <a:endParaRPr lang="en-US" dirty="0"/>
          </a:p>
        </p:txBody>
      </p:sp>
      <mc:AlternateContent xmlns:mc="http://schemas.openxmlformats.org/markup-compatibility/2006" xmlns:p14="http://schemas.microsoft.com/office/powerpoint/2010/main">
        <mc:Choice Requires="p14">
          <p:contentPart p14:bwMode="auto" r:id="rId7">
            <p14:nvContentPartPr>
              <p14:cNvPr id="31" name="Ink 30">
                <a:extLst>
                  <a:ext uri="{FF2B5EF4-FFF2-40B4-BE49-F238E27FC236}">
                    <a16:creationId xmlns:a16="http://schemas.microsoft.com/office/drawing/2014/main" id="{DE8D92E4-B55D-0DE2-5E51-1C39E61E279A}"/>
                  </a:ext>
                </a:extLst>
              </p14:cNvPr>
              <p14:cNvContentPartPr/>
              <p14:nvPr/>
            </p14:nvContentPartPr>
            <p14:xfrm>
              <a:off x="3606867" y="3444920"/>
              <a:ext cx="754560" cy="619200"/>
            </p14:xfrm>
          </p:contentPart>
        </mc:Choice>
        <mc:Fallback xmlns="">
          <p:pic>
            <p:nvPicPr>
              <p:cNvPr id="31" name="Ink 30">
                <a:extLst>
                  <a:ext uri="{FF2B5EF4-FFF2-40B4-BE49-F238E27FC236}">
                    <a16:creationId xmlns:a16="http://schemas.microsoft.com/office/drawing/2014/main" id="{DE8D92E4-B55D-0DE2-5E51-1C39E61E279A}"/>
                  </a:ext>
                </a:extLst>
              </p:cNvPr>
              <p:cNvPicPr/>
              <p:nvPr/>
            </p:nvPicPr>
            <p:blipFill>
              <a:blip r:embed="rId8"/>
              <a:stretch>
                <a:fillRect/>
              </a:stretch>
            </p:blipFill>
            <p:spPr>
              <a:xfrm>
                <a:off x="3570867" y="3408920"/>
                <a:ext cx="826200" cy="690840"/>
              </a:xfrm>
              <a:prstGeom prst="rect">
                <a:avLst/>
              </a:prstGeom>
            </p:spPr>
          </p:pic>
        </mc:Fallback>
      </mc:AlternateContent>
    </p:spTree>
    <p:extLst>
      <p:ext uri="{BB962C8B-B14F-4D97-AF65-F5344CB8AC3E}">
        <p14:creationId xmlns:p14="http://schemas.microsoft.com/office/powerpoint/2010/main" val="369129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75A28-BF73-591B-D51C-C3255CAD945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EA7D820-F15D-4FC5-40EF-57D8D95B7283}"/>
              </a:ext>
            </a:extLst>
          </p:cNvPr>
          <p:cNvSpPr>
            <a:spLocks noGrp="1"/>
          </p:cNvSpPr>
          <p:nvPr>
            <p:ph type="title"/>
          </p:nvPr>
        </p:nvSpPr>
        <p:spPr>
          <a:xfrm>
            <a:off x="689113" y="470452"/>
            <a:ext cx="10664687" cy="900134"/>
          </a:xfrm>
        </p:spPr>
        <p:txBody>
          <a:bodyPr>
            <a:normAutofit/>
          </a:bodyPr>
          <a:lstStyle/>
          <a:p>
            <a:pPr algn="ctr"/>
            <a:r>
              <a:rPr lang="en-US" b="1" dirty="0"/>
              <a:t>Question 1- Part B</a:t>
            </a:r>
          </a:p>
        </p:txBody>
      </p:sp>
      <p:sp>
        <p:nvSpPr>
          <p:cNvPr id="15" name="Slide Number Placeholder 2">
            <a:extLst>
              <a:ext uri="{FF2B5EF4-FFF2-40B4-BE49-F238E27FC236}">
                <a16:creationId xmlns:a16="http://schemas.microsoft.com/office/drawing/2014/main" id="{BC44781C-DC80-8FA1-E24D-722C75DA1229}"/>
              </a:ext>
            </a:extLst>
          </p:cNvPr>
          <p:cNvSpPr>
            <a:spLocks noGrp="1"/>
          </p:cNvSpPr>
          <p:nvPr>
            <p:ph type="sldNum" sz="quarter" idx="12"/>
          </p:nvPr>
        </p:nvSpPr>
        <p:spPr>
          <a:xfrm>
            <a:off x="8610599" y="6356350"/>
            <a:ext cx="3389243" cy="365125"/>
          </a:xfrm>
        </p:spPr>
        <p:txBody>
          <a:bodyPr/>
          <a:lstStyle/>
          <a:p>
            <a:pPr>
              <a:spcAft>
                <a:spcPts val="600"/>
              </a:spcAft>
            </a:pPr>
            <a:fld id="{6C37F40D-BF86-6F43-B998-BE81C530D250}" type="slidenum">
              <a:rPr lang="en-US" smtClean="0"/>
              <a:pPr>
                <a:spcAft>
                  <a:spcPts val="600"/>
                </a:spcAft>
              </a:pPr>
              <a:t>9</a:t>
            </a:fld>
            <a:endParaRPr lang="en-US"/>
          </a:p>
        </p:txBody>
      </p:sp>
      <p:pic>
        <p:nvPicPr>
          <p:cNvPr id="10" name="Picture 9">
            <a:extLst>
              <a:ext uri="{FF2B5EF4-FFF2-40B4-BE49-F238E27FC236}">
                <a16:creationId xmlns:a16="http://schemas.microsoft.com/office/drawing/2014/main" id="{C6751DAB-4CE5-0B18-E390-E962D86054A3}"/>
              </a:ext>
            </a:extLst>
          </p:cNvPr>
          <p:cNvPicPr>
            <a:picLocks noChangeAspect="1"/>
          </p:cNvPicPr>
          <p:nvPr/>
        </p:nvPicPr>
        <p:blipFill>
          <a:blip r:embed="rId2"/>
          <a:stretch>
            <a:fillRect/>
          </a:stretch>
        </p:blipFill>
        <p:spPr>
          <a:xfrm>
            <a:off x="523461" y="1370586"/>
            <a:ext cx="10830339" cy="2978344"/>
          </a:xfrm>
          <a:prstGeom prst="rect">
            <a:avLst/>
          </a:prstGeom>
          <a:noFill/>
        </p:spPr>
      </p:pic>
      <mc:AlternateContent xmlns:mc="http://schemas.openxmlformats.org/markup-compatibility/2006" xmlns:p14="http://schemas.microsoft.com/office/powerpoint/2010/main">
        <mc:Choice Requires="p14">
          <p:contentPart p14:bwMode="auto" r:id="rId3">
            <p14:nvContentPartPr>
              <p14:cNvPr id="12" name="Ink 11">
                <a:extLst>
                  <a:ext uri="{FF2B5EF4-FFF2-40B4-BE49-F238E27FC236}">
                    <a16:creationId xmlns:a16="http://schemas.microsoft.com/office/drawing/2014/main" id="{D2C39E0D-33C8-11B8-79BD-136D7A39020B}"/>
                  </a:ext>
                </a:extLst>
              </p14:cNvPr>
              <p14:cNvContentPartPr/>
              <p14:nvPr/>
            </p14:nvContentPartPr>
            <p14:xfrm>
              <a:off x="1972827" y="228320"/>
              <a:ext cx="360" cy="360"/>
            </p14:xfrm>
          </p:contentPart>
        </mc:Choice>
        <mc:Fallback xmlns="">
          <p:pic>
            <p:nvPicPr>
              <p:cNvPr id="12" name="Ink 11">
                <a:extLst>
                  <a:ext uri="{FF2B5EF4-FFF2-40B4-BE49-F238E27FC236}">
                    <a16:creationId xmlns:a16="http://schemas.microsoft.com/office/drawing/2014/main" id="{D2C39E0D-33C8-11B8-79BD-136D7A39020B}"/>
                  </a:ext>
                </a:extLst>
              </p:cNvPr>
              <p:cNvPicPr/>
              <p:nvPr/>
            </p:nvPicPr>
            <p:blipFill>
              <a:blip r:embed="rId4"/>
              <a:stretch>
                <a:fillRect/>
              </a:stretch>
            </p:blipFill>
            <p:spPr>
              <a:xfrm>
                <a:off x="1963827" y="219680"/>
                <a:ext cx="18000" cy="18000"/>
              </a:xfrm>
              <a:prstGeom prst="rect">
                <a:avLst/>
              </a:prstGeom>
            </p:spPr>
          </p:pic>
        </mc:Fallback>
      </mc:AlternateContent>
      <p:cxnSp>
        <p:nvCxnSpPr>
          <p:cNvPr id="17" name="Straight Connector 16">
            <a:extLst>
              <a:ext uri="{FF2B5EF4-FFF2-40B4-BE49-F238E27FC236}">
                <a16:creationId xmlns:a16="http://schemas.microsoft.com/office/drawing/2014/main" id="{5356ABD0-0DBC-0628-5133-4D56EE1FE73C}"/>
              </a:ext>
            </a:extLst>
          </p:cNvPr>
          <p:cNvCxnSpPr/>
          <p:nvPr/>
        </p:nvCxnSpPr>
        <p:spPr>
          <a:xfrm>
            <a:off x="4919133" y="3392360"/>
            <a:ext cx="519414" cy="595440"/>
          </a:xfrm>
          <a:prstGeom prst="line">
            <a:avLst/>
          </a:prstGeom>
          <a:ln>
            <a:solidFill>
              <a:srgbClr val="C00000"/>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BD6CED8B-3376-17DA-B09C-9383F37D666D}"/>
              </a:ext>
            </a:extLst>
          </p:cNvPr>
          <p:cNvCxnSpPr>
            <a:cxnSpLocks/>
          </p:cNvCxnSpPr>
          <p:nvPr/>
        </p:nvCxnSpPr>
        <p:spPr>
          <a:xfrm>
            <a:off x="4978400" y="3429000"/>
            <a:ext cx="460147" cy="558800"/>
          </a:xfrm>
          <a:prstGeom prst="line">
            <a:avLst/>
          </a:prstGeom>
          <a:ln>
            <a:solidFill>
              <a:srgbClr val="C00000"/>
            </a:solidFill>
          </a:ln>
        </p:spPr>
        <p:style>
          <a:lnRef idx="3">
            <a:schemeClr val="dk1"/>
          </a:lnRef>
          <a:fillRef idx="0">
            <a:schemeClr val="dk1"/>
          </a:fillRef>
          <a:effectRef idx="2">
            <a:schemeClr val="dk1"/>
          </a:effectRef>
          <a:fontRef idx="minor">
            <a:schemeClr val="tx1"/>
          </a:fontRef>
        </p:style>
      </p:cxnSp>
      <mc:AlternateContent xmlns:mc="http://schemas.openxmlformats.org/markup-compatibility/2006" xmlns:p14="http://schemas.microsoft.com/office/powerpoint/2010/main">
        <mc:Choice Requires="p14">
          <p:contentPart p14:bwMode="auto" r:id="rId5">
            <p14:nvContentPartPr>
              <p14:cNvPr id="28" name="Ink 27">
                <a:extLst>
                  <a:ext uri="{FF2B5EF4-FFF2-40B4-BE49-F238E27FC236}">
                    <a16:creationId xmlns:a16="http://schemas.microsoft.com/office/drawing/2014/main" id="{BBED1123-FFE3-9211-5AB2-508E94BCBD9E}"/>
                  </a:ext>
                </a:extLst>
              </p14:cNvPr>
              <p14:cNvContentPartPr/>
              <p14:nvPr/>
            </p14:nvContentPartPr>
            <p14:xfrm>
              <a:off x="4343067" y="591200"/>
              <a:ext cx="360" cy="1800"/>
            </p14:xfrm>
          </p:contentPart>
        </mc:Choice>
        <mc:Fallback xmlns="">
          <p:pic>
            <p:nvPicPr>
              <p:cNvPr id="28" name="Ink 27">
                <a:extLst>
                  <a:ext uri="{FF2B5EF4-FFF2-40B4-BE49-F238E27FC236}">
                    <a16:creationId xmlns:a16="http://schemas.microsoft.com/office/drawing/2014/main" id="{BBED1123-FFE3-9211-5AB2-508E94BCBD9E}"/>
                  </a:ext>
                </a:extLst>
              </p:cNvPr>
              <p:cNvPicPr/>
              <p:nvPr/>
            </p:nvPicPr>
            <p:blipFill>
              <a:blip r:embed="rId6"/>
              <a:stretch>
                <a:fillRect/>
              </a:stretch>
            </p:blipFill>
            <p:spPr>
              <a:xfrm>
                <a:off x="4334427" y="582200"/>
                <a:ext cx="18000" cy="19440"/>
              </a:xfrm>
              <a:prstGeom prst="rect">
                <a:avLst/>
              </a:prstGeom>
            </p:spPr>
          </p:pic>
        </mc:Fallback>
      </mc:AlternateContent>
      <p:sp>
        <p:nvSpPr>
          <p:cNvPr id="7" name="Straight Connector 6">
            <a:extLst>
              <a:ext uri="{FF2B5EF4-FFF2-40B4-BE49-F238E27FC236}">
                <a16:creationId xmlns:a16="http://schemas.microsoft.com/office/drawing/2014/main" id="{797A9357-ECB3-F1BD-CEA5-C0A493A943CA}"/>
              </a:ext>
            </a:extLst>
          </p:cNvPr>
          <p:cNvSpPr/>
          <p:nvPr/>
        </p:nvSpPr>
        <p:spPr>
          <a:xfrm rot="3063045">
            <a:off x="4776443" y="3100860"/>
            <a:ext cx="731520" cy="0"/>
          </a:xfrm>
          <a:prstGeom prst="line">
            <a:avLst/>
          </a:prstGeom>
          <a:solidFill>
            <a:srgbClr val="E71224">
              <a:alpha val="5000"/>
            </a:srgbClr>
          </a:solidFill>
          <a:ln w="18000">
            <a:solidFill>
              <a:srgbClr val="E71224"/>
            </a:solidFill>
          </a:ln>
        </p:spPr>
        <p:style>
          <a:lnRef idx="1">
            <a:schemeClr val="accent1"/>
          </a:lnRef>
          <a:fillRef idx="0">
            <a:schemeClr val="accent1"/>
          </a:fillRef>
          <a:effectRef idx="0">
            <a:schemeClr val="accent1"/>
          </a:effectRef>
          <a:fontRef idx="minor">
            <a:schemeClr val="tx1"/>
          </a:fontRef>
        </p:style>
        <p:txBody>
          <a:bodyPr wrap="none" rtlCol="0" anchor="ctr" anchorCtr="1"/>
          <a:lstStyle/>
          <a:p>
            <a:endParaRPr lang="en-US">
              <a:solidFill>
                <a:srgbClr val="E71224"/>
              </a:solidFill>
            </a:endParaRPr>
          </a:p>
        </p:txBody>
      </p:sp>
      <p:sp>
        <p:nvSpPr>
          <p:cNvPr id="8" name="Straight Connector 7">
            <a:extLst>
              <a:ext uri="{FF2B5EF4-FFF2-40B4-BE49-F238E27FC236}">
                <a16:creationId xmlns:a16="http://schemas.microsoft.com/office/drawing/2014/main" id="{46DD39B1-0C8E-5922-F2CD-FCB4B92693B9}"/>
              </a:ext>
            </a:extLst>
          </p:cNvPr>
          <p:cNvSpPr/>
          <p:nvPr/>
        </p:nvSpPr>
        <p:spPr>
          <a:xfrm rot="2673275">
            <a:off x="8458226" y="3154500"/>
            <a:ext cx="914400" cy="0"/>
          </a:xfrm>
          <a:prstGeom prst="line">
            <a:avLst/>
          </a:prstGeom>
          <a:solidFill>
            <a:srgbClr val="E71224">
              <a:alpha val="5000"/>
            </a:srgbClr>
          </a:solidFill>
          <a:ln w="18000">
            <a:solidFill>
              <a:srgbClr val="E71224"/>
            </a:solidFill>
          </a:ln>
        </p:spPr>
        <p:style>
          <a:lnRef idx="1">
            <a:schemeClr val="accent1"/>
          </a:lnRef>
          <a:fillRef idx="0">
            <a:schemeClr val="accent1"/>
          </a:fillRef>
          <a:effectRef idx="0">
            <a:schemeClr val="accent1"/>
          </a:effectRef>
          <a:fontRef idx="minor">
            <a:schemeClr val="tx1"/>
          </a:fontRef>
        </p:style>
        <p:txBody>
          <a:bodyPr wrap="none" rtlCol="0" anchor="ctr" anchorCtr="1"/>
          <a:lstStyle/>
          <a:p>
            <a:endParaRPr lang="en-US">
              <a:solidFill>
                <a:srgbClr val="E71224"/>
              </a:solidFill>
            </a:endParaRPr>
          </a:p>
        </p:txBody>
      </p:sp>
      <p:sp>
        <p:nvSpPr>
          <p:cNvPr id="9" name="Straight Connector 8">
            <a:extLst>
              <a:ext uri="{FF2B5EF4-FFF2-40B4-BE49-F238E27FC236}">
                <a16:creationId xmlns:a16="http://schemas.microsoft.com/office/drawing/2014/main" id="{BBB46775-0F8F-2C50-725B-3B130CFAF523}"/>
              </a:ext>
            </a:extLst>
          </p:cNvPr>
          <p:cNvSpPr/>
          <p:nvPr/>
        </p:nvSpPr>
        <p:spPr>
          <a:xfrm rot="3143142">
            <a:off x="8561920" y="3717180"/>
            <a:ext cx="731520" cy="0"/>
          </a:xfrm>
          <a:prstGeom prst="line">
            <a:avLst/>
          </a:prstGeom>
          <a:solidFill>
            <a:srgbClr val="E71224">
              <a:alpha val="5000"/>
            </a:srgbClr>
          </a:solidFill>
          <a:ln w="18000">
            <a:solidFill>
              <a:srgbClr val="E71224"/>
            </a:solidFill>
          </a:ln>
        </p:spPr>
        <p:style>
          <a:lnRef idx="1">
            <a:schemeClr val="accent1"/>
          </a:lnRef>
          <a:fillRef idx="0">
            <a:schemeClr val="accent1"/>
          </a:fillRef>
          <a:effectRef idx="0">
            <a:schemeClr val="accent1"/>
          </a:effectRef>
          <a:fontRef idx="minor">
            <a:schemeClr val="tx1"/>
          </a:fontRef>
        </p:style>
        <p:txBody>
          <a:bodyPr wrap="none" rtlCol="0" anchor="ctr" anchorCtr="1"/>
          <a:lstStyle/>
          <a:p>
            <a:endParaRPr lang="en-US">
              <a:solidFill>
                <a:srgbClr val="E71224"/>
              </a:solidFill>
            </a:endParaRPr>
          </a:p>
        </p:txBody>
      </p:sp>
      <p:sp>
        <p:nvSpPr>
          <p:cNvPr id="3" name="TextBox 2">
            <a:extLst>
              <a:ext uri="{FF2B5EF4-FFF2-40B4-BE49-F238E27FC236}">
                <a16:creationId xmlns:a16="http://schemas.microsoft.com/office/drawing/2014/main" id="{B65AC9CF-B86D-E152-B133-F333ABEF5F55}"/>
              </a:ext>
            </a:extLst>
          </p:cNvPr>
          <p:cNvSpPr txBox="1"/>
          <p:nvPr/>
        </p:nvSpPr>
        <p:spPr>
          <a:xfrm>
            <a:off x="689113" y="4203186"/>
            <a:ext cx="10173620" cy="3416320"/>
          </a:xfrm>
          <a:prstGeom prst="rect">
            <a:avLst/>
          </a:prstGeom>
          <a:noFill/>
        </p:spPr>
        <p:txBody>
          <a:bodyPr wrap="square" lIns="91440" tIns="45720" rIns="91440" bIns="45720" anchor="t">
            <a:spAutoFit/>
          </a:bodyPr>
          <a:lstStyle/>
          <a:p>
            <a:endParaRPr lang="en-US" b="1" dirty="0"/>
          </a:p>
          <a:p>
            <a:r>
              <a:rPr lang="en-US" b="1" dirty="0"/>
              <a:t>Does Ocel have a dominant strategy?  Explain using numbers from the payoff matrix.</a:t>
            </a:r>
          </a:p>
          <a:p>
            <a:endParaRPr lang="en-US" b="1" dirty="0"/>
          </a:p>
          <a:p>
            <a:r>
              <a:rPr lang="en-US" b="1" dirty="0">
                <a:solidFill>
                  <a:srgbClr val="C00000"/>
                </a:solidFill>
              </a:rPr>
              <a:t>No. If </a:t>
            </a:r>
            <a:r>
              <a:rPr lang="en-US" b="1" dirty="0" err="1">
                <a:solidFill>
                  <a:srgbClr val="C00000"/>
                </a:solidFill>
              </a:rPr>
              <a:t>Feram</a:t>
            </a:r>
            <a:r>
              <a:rPr lang="en-US" b="1" dirty="0">
                <a:solidFill>
                  <a:srgbClr val="C00000"/>
                </a:solidFill>
              </a:rPr>
              <a:t> transports by Truck, Ocel should produce Beams since $125 mil&gt; $95 mil. If </a:t>
            </a:r>
            <a:r>
              <a:rPr lang="en-US" b="1" dirty="0" err="1">
                <a:solidFill>
                  <a:srgbClr val="C00000"/>
                </a:solidFill>
              </a:rPr>
              <a:t>Feram</a:t>
            </a:r>
            <a:r>
              <a:rPr lang="en-US" b="1" dirty="0">
                <a:solidFill>
                  <a:srgbClr val="C00000"/>
                </a:solidFill>
              </a:rPr>
              <a:t> transports by rail, Ocel should produce sheets since $75 mil&gt; $25 mil.  What is most profitable for Ocel depends on what Feram chooses, Ocel does not have a dominant strategy.</a:t>
            </a:r>
          </a:p>
          <a:p>
            <a:endParaRPr lang="en-US" b="1" dirty="0"/>
          </a:p>
          <a:p>
            <a:endParaRPr lang="en-US" b="1" dirty="0"/>
          </a:p>
          <a:p>
            <a:endParaRPr lang="en-US" b="1" dirty="0"/>
          </a:p>
          <a:p>
            <a:endParaRPr lang="en-US" b="1" dirty="0"/>
          </a:p>
          <a:p>
            <a:endParaRPr lang="en-US" b="1" dirty="0"/>
          </a:p>
          <a:p>
            <a:r>
              <a:rPr lang="en-US" b="1" dirty="0"/>
              <a:t> </a:t>
            </a:r>
          </a:p>
        </p:txBody>
      </p:sp>
      <p:sp>
        <p:nvSpPr>
          <p:cNvPr id="37" name="Ellipse 36">
            <a:extLst>
              <a:ext uri="{FF2B5EF4-FFF2-40B4-BE49-F238E27FC236}">
                <a16:creationId xmlns:a16="http://schemas.microsoft.com/office/drawing/2014/main" id="{582A17DF-5A71-4EB9-98B8-4F2368093963}"/>
              </a:ext>
            </a:extLst>
          </p:cNvPr>
          <p:cNvSpPr/>
          <p:nvPr/>
        </p:nvSpPr>
        <p:spPr>
          <a:xfrm>
            <a:off x="8971059" y="2878807"/>
            <a:ext cx="914400" cy="548640"/>
          </a:xfrm>
          <a:prstGeom prst="ellipse">
            <a:avLst/>
          </a:prstGeom>
          <a:solidFill>
            <a:srgbClr val="00A0D7">
              <a:alpha val="5000"/>
            </a:srgbClr>
          </a:solidFill>
          <a:ln w="18000">
            <a:solidFill>
              <a:srgbClr val="00A0D7"/>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1">
            <a:noAutofit/>
          </a:bodyPr>
          <a:lstStyle/>
          <a:p>
            <a:pPr algn="ctr"/>
            <a:r>
              <a:rPr lang="en-US" sz="600">
                <a:solidFill>
                  <a:srgbClr val="00A0D7"/>
                </a:solidFill>
              </a:rPr>
              <a:t>..</a:t>
            </a:r>
          </a:p>
        </p:txBody>
      </p:sp>
      <p:sp>
        <p:nvSpPr>
          <p:cNvPr id="13" name="Ellipse 12">
            <a:extLst>
              <a:ext uri="{FF2B5EF4-FFF2-40B4-BE49-F238E27FC236}">
                <a16:creationId xmlns:a16="http://schemas.microsoft.com/office/drawing/2014/main" id="{F09AFF1A-4EE0-4DDF-A2B6-B38F2BBE8A7C}"/>
              </a:ext>
            </a:extLst>
          </p:cNvPr>
          <p:cNvSpPr/>
          <p:nvPr/>
        </p:nvSpPr>
        <p:spPr>
          <a:xfrm rot="900000">
            <a:off x="5275170" y="3435235"/>
            <a:ext cx="914400" cy="635768"/>
          </a:xfrm>
          <a:prstGeom prst="ellipse">
            <a:avLst/>
          </a:prstGeom>
          <a:solidFill>
            <a:srgbClr val="00A0D7">
              <a:alpha val="5000"/>
            </a:srgbClr>
          </a:solidFill>
          <a:ln w="18000">
            <a:solidFill>
              <a:srgbClr val="00A0D7"/>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1"/>
          <a:lstStyle/>
          <a:p>
            <a:endParaRPr lang="fr-FR">
              <a:solidFill>
                <a:srgbClr val="00A0D7"/>
              </a:solidFill>
            </a:endParaRPr>
          </a:p>
        </p:txBody>
      </p:sp>
    </p:spTree>
    <p:extLst>
      <p:ext uri="{BB962C8B-B14F-4D97-AF65-F5344CB8AC3E}">
        <p14:creationId xmlns:p14="http://schemas.microsoft.com/office/powerpoint/2010/main" val="2737676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13" grpId="0" animBg="1"/>
    </p:bldLst>
  </p:timing>
</p:sld>
</file>

<file path=ppt/theme/theme1.xml><?xml version="1.0" encoding="utf-8"?>
<a:theme xmlns:a="http://schemas.openxmlformats.org/drawingml/2006/main" name="3_Office Theme">
  <a:themeElements>
    <a:clrScheme name="CEE colors">
      <a:dk1>
        <a:srgbClr val="000000"/>
      </a:dk1>
      <a:lt1>
        <a:srgbClr val="FFFFFF"/>
      </a:lt1>
      <a:dk2>
        <a:srgbClr val="2C3842"/>
      </a:dk2>
      <a:lt2>
        <a:srgbClr val="E7E6E6"/>
      </a:lt2>
      <a:accent1>
        <a:srgbClr val="7B8186"/>
      </a:accent1>
      <a:accent2>
        <a:srgbClr val="5AB890"/>
      </a:accent2>
      <a:accent3>
        <a:srgbClr val="A6CD6F"/>
      </a:accent3>
      <a:accent4>
        <a:srgbClr val="1C8F53"/>
      </a:accent4>
      <a:accent5>
        <a:srgbClr val="85C17A"/>
      </a:accent5>
      <a:accent6>
        <a:srgbClr val="2C3842"/>
      </a:accent6>
      <a:hlink>
        <a:srgbClr val="7B8186"/>
      </a:hlink>
      <a:folHlink>
        <a:srgbClr val="E1E2D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FC4E6640BF8E4684BB0AD888238BAB" ma:contentTypeVersion="19" ma:contentTypeDescription="Create a new document." ma:contentTypeScope="" ma:versionID="20254f2f7cb79c46d5703cd45ea0de03">
  <xsd:schema xmlns:xsd="http://www.w3.org/2001/XMLSchema" xmlns:xs="http://www.w3.org/2001/XMLSchema" xmlns:p="http://schemas.microsoft.com/office/2006/metadata/properties" xmlns:ns2="aa0c1190-56bd-4797-9cf7-4990489609e0" xmlns:ns3="e475455f-c69b-4ff8-acf7-75612f4dc189" targetNamespace="http://schemas.microsoft.com/office/2006/metadata/properties" ma:root="true" ma:fieldsID="33e2acd7f5a83e202fbb847578cccddb" ns2:_="" ns3:_="">
    <xsd:import namespace="aa0c1190-56bd-4797-9cf7-4990489609e0"/>
    <xsd:import namespace="e475455f-c69b-4ff8-acf7-75612f4dc1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0c1190-56bd-4797-9cf7-4990489609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05ee66a-9dd0-4897-bf8b-a3237da4aeb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75455f-c69b-4ff8-acf7-75612f4dc1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a5e9271-f96f-4ada-b0c2-5ccfd23e6c7e}" ma:internalName="TaxCatchAll" ma:showField="CatchAllData" ma:web="e475455f-c69b-4ff8-acf7-75612f4dc1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a0c1190-56bd-4797-9cf7-4990489609e0">
      <Terms xmlns="http://schemas.microsoft.com/office/infopath/2007/PartnerControls"/>
    </lcf76f155ced4ddcb4097134ff3c332f>
    <TaxCatchAll xmlns="e475455f-c69b-4ff8-acf7-75612f4dc189" xsi:nil="true"/>
    <SharedWithUsers xmlns="e475455f-c69b-4ff8-acf7-75612f4dc189">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AC0951-63F1-424E-A2C3-11376AB962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0c1190-56bd-4797-9cf7-4990489609e0"/>
    <ds:schemaRef ds:uri="e475455f-c69b-4ff8-acf7-75612f4dc1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51F743-C0A0-4E7E-B51E-35DF69ECFFB2}">
  <ds:schemaRefs>
    <ds:schemaRef ds:uri="742ad430-3572-48e8-b446-46b1d42ed47a"/>
    <ds:schemaRef ds:uri="74616181-94ba-4823-8a07-43739609fc94"/>
    <ds:schemaRef ds:uri="aa0c1190-56bd-4797-9cf7-4990489609e0"/>
    <ds:schemaRef ds:uri="e475455f-c69b-4ff8-acf7-75612f4dc189"/>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711EF54-CA8B-47BA-91A0-3C52EC8195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565</TotalTime>
  <Words>1490</Words>
  <Application>Microsoft Office PowerPoint</Application>
  <PresentationFormat>Widescreen</PresentationFormat>
  <Paragraphs>171</Paragraphs>
  <Slides>20</Slides>
  <Notes>0</Notes>
  <HiddenSlides>0</HiddenSlides>
  <MMClips>1</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3_Office Theme</vt:lpstr>
      <vt:lpstr>PowerPoint Presentation</vt:lpstr>
      <vt:lpstr>PowerPoint Presentation</vt:lpstr>
      <vt:lpstr>PowerPoint Presentation</vt:lpstr>
      <vt:lpstr>PowerPoint Presentation</vt:lpstr>
      <vt:lpstr>PowerPoint Presentation</vt:lpstr>
      <vt:lpstr>PowerPoint Presentation</vt:lpstr>
      <vt:lpstr>Question 1</vt:lpstr>
      <vt:lpstr>Question 1- Part A</vt:lpstr>
      <vt:lpstr>Question 1- Part B</vt:lpstr>
      <vt:lpstr>Question 1- Part C</vt:lpstr>
      <vt:lpstr>Question 1- Part D</vt:lpstr>
      <vt:lpstr>Question 1 – Part E</vt:lpstr>
      <vt:lpstr>Question 1- Part F</vt:lpstr>
      <vt:lpstr>Question 2</vt:lpstr>
      <vt:lpstr>Question 2</vt:lpstr>
      <vt:lpstr>Question 3</vt:lpstr>
      <vt:lpstr>Question 3</vt:lpstr>
      <vt:lpstr>Nash Equilibrium</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Microsoft Office User</dc:creator>
  <cp:lastModifiedBy>Kathleen Brennan</cp:lastModifiedBy>
  <cp:revision>111</cp:revision>
  <dcterms:created xsi:type="dcterms:W3CDTF">2022-05-10T21:20:13Z</dcterms:created>
  <dcterms:modified xsi:type="dcterms:W3CDTF">2026-05-11T22:33:23Z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0x0101006DFC4E6640BF8E4684BB0AD888238BAB</vt:lpwstr>
  </property>
  <property fmtid="{D5CDD505-2E9C-101B-9397-08002B2CF9AE}" pid="3" name="MediaServiceImageTags">
    <vt:lpwstr/>
  </property>
  <property fmtid="{D5CDD505-2E9C-101B-9397-08002B2CF9AE}" pid="4" name="Order">
    <vt:r8>200300</vt:r8>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TriggerFlowInfo">
    <vt:lpwstr/>
  </property>
</Properties>
</file>